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Inter Tight Medium"/>
      <p:regular r:id="rId19"/>
      <p:bold r:id="rId20"/>
      <p:italic r:id="rId21"/>
      <p:boldItalic r:id="rId22"/>
    </p:embeddedFont>
    <p:embeddedFont>
      <p:font typeface="Roboto"/>
      <p:regular r:id="rId23"/>
      <p:bold r:id="rId24"/>
      <p:italic r:id="rId25"/>
      <p:boldItalic r:id="rId26"/>
    </p:embeddedFont>
    <p:embeddedFont>
      <p:font typeface="Inter Tight"/>
      <p:regular r:id="rId27"/>
      <p:bold r:id="rId28"/>
      <p:italic r:id="rId29"/>
      <p:boldItalic r:id="rId30"/>
    </p:embeddedFont>
    <p:embeddedFont>
      <p:font typeface="Roboto Mono"/>
      <p:regular r:id="rId31"/>
      <p:bold r:id="rId32"/>
      <p:italic r:id="rId33"/>
      <p:boldItalic r:id="rId34"/>
    </p:embeddedFont>
    <p:embeddedFont>
      <p:font typeface="Inter Tight SemiBold"/>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egan Neal"/>
  <p:cmAuthor clrIdx="1" id="1" initials="" lastIdx="6" name="Pushpa Chhetr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TightMedium-bold.fntdata"/><Relationship Id="rId22" Type="http://schemas.openxmlformats.org/officeDocument/2006/relationships/font" Target="fonts/InterTightMedium-boldItalic.fntdata"/><Relationship Id="rId21" Type="http://schemas.openxmlformats.org/officeDocument/2006/relationships/font" Target="fonts/InterTightMedium-italic.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InterTight-bold.fntdata"/><Relationship Id="rId27" Type="http://schemas.openxmlformats.org/officeDocument/2006/relationships/font" Target="fonts/InterTigh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InterTight-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ono-regular.fntdata"/><Relationship Id="rId30" Type="http://schemas.openxmlformats.org/officeDocument/2006/relationships/font" Target="fonts/InterTight-boldItalic.fntdata"/><Relationship Id="rId11" Type="http://schemas.openxmlformats.org/officeDocument/2006/relationships/slide" Target="slides/slide5.xml"/><Relationship Id="rId33" Type="http://schemas.openxmlformats.org/officeDocument/2006/relationships/font" Target="fonts/RobotoMono-italic.fntdata"/><Relationship Id="rId10" Type="http://schemas.openxmlformats.org/officeDocument/2006/relationships/slide" Target="slides/slide4.xml"/><Relationship Id="rId32" Type="http://schemas.openxmlformats.org/officeDocument/2006/relationships/font" Target="fonts/RobotoMono-bold.fntdata"/><Relationship Id="rId13" Type="http://schemas.openxmlformats.org/officeDocument/2006/relationships/slide" Target="slides/slide7.xml"/><Relationship Id="rId35" Type="http://schemas.openxmlformats.org/officeDocument/2006/relationships/font" Target="fonts/InterTightSemiBold-regular.fntdata"/><Relationship Id="rId12" Type="http://schemas.openxmlformats.org/officeDocument/2006/relationships/slide" Target="slides/slide6.xml"/><Relationship Id="rId34" Type="http://schemas.openxmlformats.org/officeDocument/2006/relationships/font" Target="fonts/RobotoMono-boldItalic.fntdata"/><Relationship Id="rId15" Type="http://schemas.openxmlformats.org/officeDocument/2006/relationships/slide" Target="slides/slide9.xml"/><Relationship Id="rId37" Type="http://schemas.openxmlformats.org/officeDocument/2006/relationships/font" Target="fonts/InterTightSemiBold-italic.fntdata"/><Relationship Id="rId14" Type="http://schemas.openxmlformats.org/officeDocument/2006/relationships/slide" Target="slides/slide8.xml"/><Relationship Id="rId36" Type="http://schemas.openxmlformats.org/officeDocument/2006/relationships/font" Target="fonts/InterTightSemiBold-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InterTightSemiBold-boldItalic.fntdata"/><Relationship Id="rId19" Type="http://schemas.openxmlformats.org/officeDocument/2006/relationships/font" Target="fonts/InterTightMedium-regular.fntdata"/><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1-29T02:29:07.248">
    <p:pos x="6000" y="0"/>
    <p:text>@chhetri.pushpa@gmail.com does this look like it will work for what you want to discuss during this slide?
_Reassigned to chhetri.pushpa@gmail.com_</p:text>
  </p:cm>
  <p:cm authorId="1" idx="1" dt="2025-01-28T23:46:38.652">
    <p:pos x="6000" y="0"/>
    <p:text>_Marked as done_</p:text>
  </p:cm>
  <p:cm authorId="1" idx="2" dt="2025-01-29T00:07:17.795">
    <p:pos x="6000" y="0"/>
    <p:text>_Re-opened_</p:text>
  </p:cm>
  <p:cm authorId="1" idx="3" dt="2025-01-29T00:09:15.366">
    <p:pos x="6000" y="0"/>
    <p:text>It need to show the API bar.</p:text>
  </p:cm>
  <p:cm authorId="1" idx="4" dt="2025-01-29T02:27:58.006">
    <p:pos x="6000" y="0"/>
    <p:text>_Marked as done_</p:text>
  </p:cm>
  <p:cm authorId="1" idx="5" dt="2025-01-29T02:28:05.909">
    <p:pos x="6000" y="0"/>
    <p:text>_Re-opened_</p:text>
  </p:cm>
  <p:cm authorId="1" idx="6" dt="2025-01-29T02:29:07.248">
    <p:pos x="6000" y="0"/>
    <p:text>I fixed it and added the animation to pop the two API on click ok.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29d5219b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29d5219b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This project explores music data using the Deezer API. The goal was to create a structured pipeline for extracting, transforming, and storing data in a relational database. By analyzing the data, we provide insights into artists, tracks, and albums. Our shared interest in music inspired this project, and Deezer's accessible API provided the foundation for our analysis.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29e0a6e3e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29e0a6e3e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29e0a6e3ef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29e0a6e3ef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This slide highlights questions our data can answer, offering insights into artist performance, fan engagement, and track popularity. By utilizing the structured data, we can explore artist-specific metrics, album rankings, and track-related trends, providing a foundation for deeper musical analysis.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2a2e573c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2a2e573c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29e0a6e3e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29e0a6e3e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The primary objective of this project was to design an ETL pipeline to process music data from Deezer. After extracting data, we transformed it for consistency and stored it in a relational database. This process allowed us to generate valuable insights, including fan metrics, artist popularity, and album rankings.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29d5219b39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29d5219b39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We initially considered using the Spotify API due to its dominance in the streaming market and extensive library. However, we encountered several challenges that led us to pivot to the Deezer API. Spotify’s API requires user authentication tied to personal accounts, with keys that expire after one hour. Additionally, certain features are locked behind paid subscriptions, which raised ethical concerns for academic use.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Deezer proved to be a more practical and accessible alternative. Its API provides a robust global music catalog without requiring accounts or subscriptions, and its terms of use explicitly allow academic projects. Deezer’s documentation is straightforward, enabling efficient extraction and analysis of artist and track data. With availability in over 180 countries, Deezer ensures a diverse and comprehensive dataset, making it an ideal choice for our project’s needs.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This comparison highlights the technical and ethical advantages of Deezer for our ETL workflows and aligns with our project’s goal of analyzing global music data efficiently and responsibly.</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29e0a6e3ef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29e0a6e3ef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The ETL process involved extracting data from Deezer’s API, transforming it to ensure compatibility with our schema, and loading it into a relational database. This allowed us to create a clean, structured dataset ready for analysis.</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29e0a6e3ef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29e0a6e3ef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The ETL process involved extracting data from Deezer’s API, transforming it to ensure compatibility with our schema, and loading it into a relational database. This allowed us to create a clean, structured dataset ready for analysis.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29e0a6e3e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29e0a6e3e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The database schema was designed to store artists and tracks_data in a relational format. The ERD illustrates how the tables are connected through primary and foreign key relationships, enabling queries that link artists to their tracks.</a:t>
            </a:r>
            <a:br>
              <a:rPr lang="en">
                <a:solidFill>
                  <a:schemeClr val="dk1"/>
                </a:solidFill>
              </a:rPr>
            </a:br>
            <a:r>
              <a:rPr lang="en">
                <a:solidFill>
                  <a:schemeClr val="dk1"/>
                </a:solidFill>
              </a:rPr>
              <a:t>The relational design not only organizes the data but also unlocks the potential for uncovering patterns in how artists’ popularity correlates with their discography and fan base—a critical step toward meaningful music analytics.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29e0a6e3e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29e0a6e3e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joining tables and using aggregations, we can answer key questions like identifying top artists by fan-to-album ratio, ranking albums by popularity, and analyzing track counts. This approach transforms raw data into actionable metrics that inform deeper understanding.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29e0a6e3e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29e0a6e3e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29e0a6e3e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29e0a6e3e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grpSp>
        <p:nvGrpSpPr>
          <p:cNvPr id="10" name="Google Shape;10;p2"/>
          <p:cNvGrpSpPr/>
          <p:nvPr/>
        </p:nvGrpSpPr>
        <p:grpSpPr>
          <a:xfrm rot="299808">
            <a:off x="124383" y="-559521"/>
            <a:ext cx="8900029" cy="6258229"/>
            <a:chOff x="124223" y="-559280"/>
            <a:chExt cx="8900025" cy="6258226"/>
          </a:xfrm>
        </p:grpSpPr>
        <p:grpSp>
          <p:nvGrpSpPr>
            <p:cNvPr id="11" name="Google Shape;11;p2"/>
            <p:cNvGrpSpPr/>
            <p:nvPr/>
          </p:nvGrpSpPr>
          <p:grpSpPr>
            <a:xfrm>
              <a:off x="124223" y="-78561"/>
              <a:ext cx="8900025" cy="5296800"/>
              <a:chOff x="124223" y="-78561"/>
              <a:chExt cx="8900025" cy="5296800"/>
            </a:xfrm>
          </p:grpSpPr>
          <p:sp>
            <p:nvSpPr>
              <p:cNvPr id="12" name="Google Shape;12;p2"/>
              <p:cNvSpPr/>
              <p:nvPr/>
            </p:nvSpPr>
            <p:spPr>
              <a:xfrm rot="-1623">
                <a:off x="7117071" y="2014308"/>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13" name="Google Shape;13;p2"/>
              <p:cNvSpPr/>
              <p:nvPr/>
            </p:nvSpPr>
            <p:spPr>
              <a:xfrm flipH="1" rot="-1487">
                <a:off x="124823" y="-77211"/>
                <a:ext cx="6242101" cy="5294100"/>
              </a:xfrm>
              <a:prstGeom prst="snip1Rect">
                <a:avLst>
                  <a:gd fmla="val 4248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14" name="Google Shape;14;p2"/>
              <p:cNvSpPr/>
              <p:nvPr/>
            </p:nvSpPr>
            <p:spPr>
              <a:xfrm flipH="1" rot="10798513">
                <a:off x="2781248" y="-76291"/>
                <a:ext cx="6242401" cy="5289900"/>
              </a:xfrm>
              <a:prstGeom prst="snip1Rect">
                <a:avLst>
                  <a:gd fmla="val 4249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15" name="Google Shape;15;p2"/>
              <p:cNvSpPr/>
              <p:nvPr/>
            </p:nvSpPr>
            <p:spPr>
              <a:xfrm rot="-1623">
                <a:off x="125118" y="1250275"/>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16" name="Google Shape;16;p2"/>
            <p:cNvSpPr/>
            <p:nvPr/>
          </p:nvSpPr>
          <p:spPr>
            <a:xfrm rot="-4516116">
              <a:off x="314265" y="-331820"/>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17" name="Google Shape;17;p2"/>
            <p:cNvSpPr/>
            <p:nvPr/>
          </p:nvSpPr>
          <p:spPr>
            <a:xfrm rot="6283884">
              <a:off x="6963097" y="3633506"/>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18" name="Google Shape;18;p2"/>
          <p:cNvSpPr txBox="1"/>
          <p:nvPr>
            <p:ph type="ctrTitle"/>
          </p:nvPr>
        </p:nvSpPr>
        <p:spPr>
          <a:xfrm>
            <a:off x="1826325" y="1559575"/>
            <a:ext cx="5494800" cy="1569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SzPts val="5000"/>
              <a:buNone/>
              <a:defRPr sz="5000"/>
            </a:lvl1pPr>
            <a:lvl2pPr lvl="1">
              <a:lnSpc>
                <a:spcPct val="90000"/>
              </a:lnSpc>
              <a:spcBef>
                <a:spcPts val="0"/>
              </a:spcBef>
              <a:spcAft>
                <a:spcPts val="0"/>
              </a:spcAft>
              <a:buSzPts val="5000"/>
              <a:buNone/>
              <a:defRPr sz="5000"/>
            </a:lvl2pPr>
            <a:lvl3pPr lvl="2">
              <a:lnSpc>
                <a:spcPct val="90000"/>
              </a:lnSpc>
              <a:spcBef>
                <a:spcPts val="0"/>
              </a:spcBef>
              <a:spcAft>
                <a:spcPts val="0"/>
              </a:spcAft>
              <a:buSzPts val="5000"/>
              <a:buNone/>
              <a:defRPr sz="5000"/>
            </a:lvl3pPr>
            <a:lvl4pPr lvl="3">
              <a:lnSpc>
                <a:spcPct val="90000"/>
              </a:lnSpc>
              <a:spcBef>
                <a:spcPts val="0"/>
              </a:spcBef>
              <a:spcAft>
                <a:spcPts val="0"/>
              </a:spcAft>
              <a:buSzPts val="5000"/>
              <a:buNone/>
              <a:defRPr sz="5000"/>
            </a:lvl4pPr>
            <a:lvl5pPr lvl="4">
              <a:lnSpc>
                <a:spcPct val="90000"/>
              </a:lnSpc>
              <a:spcBef>
                <a:spcPts val="0"/>
              </a:spcBef>
              <a:spcAft>
                <a:spcPts val="0"/>
              </a:spcAft>
              <a:buSzPts val="5000"/>
              <a:buNone/>
              <a:defRPr sz="5000"/>
            </a:lvl5pPr>
            <a:lvl6pPr lvl="5">
              <a:lnSpc>
                <a:spcPct val="90000"/>
              </a:lnSpc>
              <a:spcBef>
                <a:spcPts val="0"/>
              </a:spcBef>
              <a:spcAft>
                <a:spcPts val="0"/>
              </a:spcAft>
              <a:buSzPts val="5000"/>
              <a:buNone/>
              <a:defRPr sz="5000"/>
            </a:lvl6pPr>
            <a:lvl7pPr lvl="6">
              <a:lnSpc>
                <a:spcPct val="90000"/>
              </a:lnSpc>
              <a:spcBef>
                <a:spcPts val="0"/>
              </a:spcBef>
              <a:spcAft>
                <a:spcPts val="0"/>
              </a:spcAft>
              <a:buSzPts val="5000"/>
              <a:buNone/>
              <a:defRPr sz="5000"/>
            </a:lvl7pPr>
            <a:lvl8pPr lvl="7">
              <a:lnSpc>
                <a:spcPct val="90000"/>
              </a:lnSpc>
              <a:spcBef>
                <a:spcPts val="0"/>
              </a:spcBef>
              <a:spcAft>
                <a:spcPts val="0"/>
              </a:spcAft>
              <a:buSzPts val="5000"/>
              <a:buNone/>
              <a:defRPr sz="5000"/>
            </a:lvl8pPr>
            <a:lvl9pPr lvl="8">
              <a:lnSpc>
                <a:spcPct val="90000"/>
              </a:lnSpc>
              <a:spcBef>
                <a:spcPts val="0"/>
              </a:spcBef>
              <a:spcAft>
                <a:spcPts val="0"/>
              </a:spcAft>
              <a:buSzPts val="5000"/>
              <a:buNone/>
              <a:defRPr sz="5000"/>
            </a:lvl9pPr>
          </a:lstStyle>
          <a:p/>
        </p:txBody>
      </p:sp>
      <p:sp>
        <p:nvSpPr>
          <p:cNvPr id="19" name="Google Shape;19;p2"/>
          <p:cNvSpPr txBox="1"/>
          <p:nvPr>
            <p:ph idx="1" type="subTitle"/>
          </p:nvPr>
        </p:nvSpPr>
        <p:spPr>
          <a:xfrm>
            <a:off x="1826325" y="3252475"/>
            <a:ext cx="5494800" cy="792600"/>
          </a:xfrm>
          <a:prstGeom prst="rect">
            <a:avLst/>
          </a:prstGeom>
        </p:spPr>
        <p:txBody>
          <a:bodyPr anchorCtr="0" anchor="t" bIns="91425" lIns="91425" spcFirstLastPara="1" rIns="91425" wrap="square" tIns="91425">
            <a:spAutoFit/>
          </a:bodyPr>
          <a:lstStyle>
            <a:lvl1pPr lvl="0">
              <a:spcBef>
                <a:spcPts val="0"/>
              </a:spcBef>
              <a:spcAft>
                <a:spcPts val="0"/>
              </a:spcAft>
              <a:buSzPts val="2500"/>
              <a:buFont typeface="Inter Tight Medium"/>
              <a:buNone/>
              <a:defRPr sz="2500">
                <a:latin typeface="Inter Tight Medium"/>
                <a:ea typeface="Inter Tight Medium"/>
                <a:cs typeface="Inter Tight Medium"/>
                <a:sym typeface="Inter Tight Medium"/>
              </a:defRPr>
            </a:lvl1pPr>
            <a:lvl2pPr lvl="1">
              <a:spcBef>
                <a:spcPts val="0"/>
              </a:spcBef>
              <a:spcAft>
                <a:spcPts val="0"/>
              </a:spcAft>
              <a:buSzPts val="2500"/>
              <a:buFont typeface="Inter Tight Medium"/>
              <a:buNone/>
              <a:defRPr sz="2500">
                <a:latin typeface="Inter Tight Medium"/>
                <a:ea typeface="Inter Tight Medium"/>
                <a:cs typeface="Inter Tight Medium"/>
                <a:sym typeface="Inter Tight Medium"/>
              </a:defRPr>
            </a:lvl2pPr>
            <a:lvl3pPr lvl="2">
              <a:spcBef>
                <a:spcPts val="0"/>
              </a:spcBef>
              <a:spcAft>
                <a:spcPts val="0"/>
              </a:spcAft>
              <a:buSzPts val="2500"/>
              <a:buFont typeface="Inter Tight Medium"/>
              <a:buNone/>
              <a:defRPr sz="2500">
                <a:latin typeface="Inter Tight Medium"/>
                <a:ea typeface="Inter Tight Medium"/>
                <a:cs typeface="Inter Tight Medium"/>
                <a:sym typeface="Inter Tight Medium"/>
              </a:defRPr>
            </a:lvl3pPr>
            <a:lvl4pPr lvl="3">
              <a:spcBef>
                <a:spcPts val="0"/>
              </a:spcBef>
              <a:spcAft>
                <a:spcPts val="0"/>
              </a:spcAft>
              <a:buSzPts val="2500"/>
              <a:buFont typeface="Inter Tight Medium"/>
              <a:buNone/>
              <a:defRPr sz="2500">
                <a:latin typeface="Inter Tight Medium"/>
                <a:ea typeface="Inter Tight Medium"/>
                <a:cs typeface="Inter Tight Medium"/>
                <a:sym typeface="Inter Tight Medium"/>
              </a:defRPr>
            </a:lvl4pPr>
            <a:lvl5pPr lvl="4">
              <a:spcBef>
                <a:spcPts val="0"/>
              </a:spcBef>
              <a:spcAft>
                <a:spcPts val="0"/>
              </a:spcAft>
              <a:buSzPts val="2500"/>
              <a:buFont typeface="Inter Tight Medium"/>
              <a:buNone/>
              <a:defRPr sz="2500">
                <a:latin typeface="Inter Tight Medium"/>
                <a:ea typeface="Inter Tight Medium"/>
                <a:cs typeface="Inter Tight Medium"/>
                <a:sym typeface="Inter Tight Medium"/>
              </a:defRPr>
            </a:lvl5pPr>
            <a:lvl6pPr lvl="5">
              <a:spcBef>
                <a:spcPts val="0"/>
              </a:spcBef>
              <a:spcAft>
                <a:spcPts val="0"/>
              </a:spcAft>
              <a:buSzPts val="2500"/>
              <a:buFont typeface="Inter Tight Medium"/>
              <a:buNone/>
              <a:defRPr sz="2500">
                <a:latin typeface="Inter Tight Medium"/>
                <a:ea typeface="Inter Tight Medium"/>
                <a:cs typeface="Inter Tight Medium"/>
                <a:sym typeface="Inter Tight Medium"/>
              </a:defRPr>
            </a:lvl6pPr>
            <a:lvl7pPr lvl="6">
              <a:spcBef>
                <a:spcPts val="0"/>
              </a:spcBef>
              <a:spcAft>
                <a:spcPts val="0"/>
              </a:spcAft>
              <a:buSzPts val="2500"/>
              <a:buFont typeface="Inter Tight Medium"/>
              <a:buNone/>
              <a:defRPr sz="2500">
                <a:latin typeface="Inter Tight Medium"/>
                <a:ea typeface="Inter Tight Medium"/>
                <a:cs typeface="Inter Tight Medium"/>
                <a:sym typeface="Inter Tight Medium"/>
              </a:defRPr>
            </a:lvl7pPr>
            <a:lvl8pPr lvl="7">
              <a:spcBef>
                <a:spcPts val="0"/>
              </a:spcBef>
              <a:spcAft>
                <a:spcPts val="0"/>
              </a:spcAft>
              <a:buSzPts val="2500"/>
              <a:buFont typeface="Inter Tight Medium"/>
              <a:buNone/>
              <a:defRPr sz="2500">
                <a:latin typeface="Inter Tight Medium"/>
                <a:ea typeface="Inter Tight Medium"/>
                <a:cs typeface="Inter Tight Medium"/>
                <a:sym typeface="Inter Tight Medium"/>
              </a:defRPr>
            </a:lvl8pPr>
            <a:lvl9pPr lvl="8">
              <a:spcBef>
                <a:spcPts val="0"/>
              </a:spcBef>
              <a:spcAft>
                <a:spcPts val="0"/>
              </a:spcAft>
              <a:buSzPts val="2500"/>
              <a:buFont typeface="Inter Tight Medium"/>
              <a:buNone/>
              <a:defRPr sz="2500">
                <a:latin typeface="Inter Tight Medium"/>
                <a:ea typeface="Inter Tight Medium"/>
                <a:cs typeface="Inter Tight Medium"/>
                <a:sym typeface="Inter Tight Medium"/>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51" name="Shape 51"/>
        <p:cNvGrpSpPr/>
        <p:nvPr/>
      </p:nvGrpSpPr>
      <p:grpSpPr>
        <a:xfrm>
          <a:off x="0" y="0"/>
          <a:ext cx="0" cy="0"/>
          <a:chOff x="0" y="0"/>
          <a:chExt cx="0" cy="0"/>
        </a:xfrm>
      </p:grpSpPr>
      <p:sp>
        <p:nvSpPr>
          <p:cNvPr id="52" name="Google Shape;5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36550" lvl="0" marL="457200" algn="ctr">
              <a:spcBef>
                <a:spcPts val="0"/>
              </a:spcBef>
              <a:spcAft>
                <a:spcPts val="0"/>
              </a:spcAft>
              <a:buSzPts val="17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sp>
        <p:nvSpPr>
          <p:cNvPr id="54" name="Google Shape;54;p1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7" name="Shape 57"/>
        <p:cNvGrpSpPr/>
        <p:nvPr/>
      </p:nvGrpSpPr>
      <p:grpSpPr>
        <a:xfrm>
          <a:off x="0" y="0"/>
          <a:ext cx="0" cy="0"/>
          <a:chOff x="0" y="0"/>
          <a:chExt cx="0" cy="0"/>
        </a:xfrm>
      </p:grpSpPr>
      <p:sp>
        <p:nvSpPr>
          <p:cNvPr id="58" name="Google Shape;58;p13"/>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 name="Google Shape;59;p1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1" name="Google Shape;61;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2" name="Google Shape;62;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3" name="Google Shape;63;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4" name="Google Shape;64;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 name="Google Shape;65;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 name="Google Shape;68;p14"/>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69" name="Google Shape;69;p14"/>
          <p:cNvSpPr/>
          <p:nvPr>
            <p:ph idx="2" type="pic"/>
          </p:nvPr>
        </p:nvSpPr>
        <p:spPr>
          <a:xfrm>
            <a:off x="4992024" y="1152775"/>
            <a:ext cx="3840300" cy="3416400"/>
          </a:xfrm>
          <a:prstGeom prst="rect">
            <a:avLst/>
          </a:prstGeom>
          <a:noFill/>
          <a:ln>
            <a:noFill/>
          </a:ln>
        </p:spPr>
      </p:sp>
      <p:sp>
        <p:nvSpPr>
          <p:cNvPr id="70" name="Google Shape;70;p1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71" name="Shape 71"/>
        <p:cNvGrpSpPr/>
        <p:nvPr/>
      </p:nvGrpSpPr>
      <p:grpSpPr>
        <a:xfrm>
          <a:off x="0" y="0"/>
          <a:ext cx="0" cy="0"/>
          <a:chOff x="0" y="0"/>
          <a:chExt cx="0" cy="0"/>
        </a:xfrm>
      </p:grpSpPr>
      <p:sp>
        <p:nvSpPr>
          <p:cNvPr id="72" name="Google Shape;72;p1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5"/>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4" name="Google Shape;74;p15"/>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5" name="Google Shape;75;p15"/>
          <p:cNvSpPr txBox="1"/>
          <p:nvPr>
            <p:ph idx="2" type="body"/>
          </p:nvPr>
        </p:nvSpPr>
        <p:spPr>
          <a:xfrm>
            <a:off x="504800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6" name="Google Shape;76;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 name="Google Shape;77;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8" name="Shape 78"/>
        <p:cNvGrpSpPr/>
        <p:nvPr/>
      </p:nvGrpSpPr>
      <p:grpSpPr>
        <a:xfrm>
          <a:off x="0" y="0"/>
          <a:ext cx="0" cy="0"/>
          <a:chOff x="0" y="0"/>
          <a:chExt cx="0" cy="0"/>
        </a:xfrm>
      </p:grpSpPr>
      <p:sp>
        <p:nvSpPr>
          <p:cNvPr id="79" name="Google Shape;79;p1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6"/>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1" name="Google Shape;81;p16"/>
          <p:cNvSpPr txBox="1"/>
          <p:nvPr>
            <p:ph idx="2" type="body"/>
          </p:nvPr>
        </p:nvSpPr>
        <p:spPr>
          <a:xfrm>
            <a:off x="334772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2" name="Google Shape;82;p16"/>
          <p:cNvSpPr txBox="1"/>
          <p:nvPr>
            <p:ph idx="3" type="body"/>
          </p:nvPr>
        </p:nvSpPr>
        <p:spPr>
          <a:xfrm>
            <a:off x="62122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3" name="Google Shape;83;p16"/>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4" name="Google Shape;84;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5" name="Google Shape;85;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 name="Google Shape;86;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7" name="Shape 87"/>
        <p:cNvGrpSpPr/>
        <p:nvPr/>
      </p:nvGrpSpPr>
      <p:grpSpPr>
        <a:xfrm>
          <a:off x="0" y="0"/>
          <a:ext cx="0" cy="0"/>
          <a:chOff x="0" y="0"/>
          <a:chExt cx="0" cy="0"/>
        </a:xfrm>
      </p:grpSpPr>
      <p:sp>
        <p:nvSpPr>
          <p:cNvPr id="88" name="Google Shape;88;p1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7"/>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0" name="Google Shape;90;p17"/>
          <p:cNvSpPr txBox="1"/>
          <p:nvPr>
            <p:ph idx="2" type="body"/>
          </p:nvPr>
        </p:nvSpPr>
        <p:spPr>
          <a:xfrm>
            <a:off x="4938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1" name="Google Shape;91;p17"/>
          <p:cNvSpPr txBox="1"/>
          <p:nvPr>
            <p:ph idx="3" type="body"/>
          </p:nvPr>
        </p:nvSpPr>
        <p:spPr>
          <a:xfrm>
            <a:off x="366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2" name="Google Shape;92;p17"/>
          <p:cNvSpPr txBox="1"/>
          <p:nvPr>
            <p:ph idx="4" type="body"/>
          </p:nvPr>
        </p:nvSpPr>
        <p:spPr>
          <a:xfrm>
            <a:off x="4938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3" name="Google Shape;93;p17"/>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94" name="Google Shape;94;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5" name="Google Shape;95;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6" name="Google Shape;96;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7" name="Google Shape;97;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0" name="Google Shape;100;p1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02" name="Shape 102"/>
        <p:cNvGrpSpPr/>
        <p:nvPr/>
      </p:nvGrpSpPr>
      <p:grpSpPr>
        <a:xfrm>
          <a:off x="0" y="0"/>
          <a:ext cx="0" cy="0"/>
          <a:chOff x="0" y="0"/>
          <a:chExt cx="0" cy="0"/>
        </a:xfrm>
      </p:grpSpPr>
      <p:sp>
        <p:nvSpPr>
          <p:cNvPr id="103" name="Google Shape;103;p19"/>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4" name="Google Shape;104;p19"/>
          <p:cNvSpPr/>
          <p:nvPr>
            <p:ph idx="2" type="pic"/>
          </p:nvPr>
        </p:nvSpPr>
        <p:spPr>
          <a:xfrm>
            <a:off x="4804825" y="1133300"/>
            <a:ext cx="4027500" cy="2392800"/>
          </a:xfrm>
          <a:prstGeom prst="rect">
            <a:avLst/>
          </a:prstGeom>
          <a:noFill/>
          <a:ln>
            <a:noFill/>
          </a:ln>
        </p:spPr>
      </p:sp>
      <p:sp>
        <p:nvSpPr>
          <p:cNvPr id="105" name="Google Shape;105;p19"/>
          <p:cNvSpPr/>
          <p:nvPr>
            <p:ph idx="3" type="pic"/>
          </p:nvPr>
        </p:nvSpPr>
        <p:spPr>
          <a:xfrm>
            <a:off x="311725" y="1133300"/>
            <a:ext cx="4027500" cy="2392800"/>
          </a:xfrm>
          <a:prstGeom prst="rect">
            <a:avLst/>
          </a:prstGeom>
          <a:noFill/>
          <a:ln>
            <a:noFill/>
          </a:ln>
        </p:spPr>
      </p:sp>
      <p:sp>
        <p:nvSpPr>
          <p:cNvPr id="106" name="Google Shape;106;p19"/>
          <p:cNvSpPr txBox="1"/>
          <p:nvPr>
            <p:ph idx="4" type="body"/>
          </p:nvPr>
        </p:nvSpPr>
        <p:spPr>
          <a:xfrm>
            <a:off x="4804825"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7" name="Google Shape;107;p1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9" name="Google Shape;109;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0" name="Google Shape;110;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11" name="Shape 111"/>
        <p:cNvGrpSpPr/>
        <p:nvPr/>
      </p:nvGrpSpPr>
      <p:grpSpPr>
        <a:xfrm>
          <a:off x="0" y="0"/>
          <a:ext cx="0" cy="0"/>
          <a:chOff x="0" y="0"/>
          <a:chExt cx="0" cy="0"/>
        </a:xfrm>
      </p:grpSpPr>
      <p:sp>
        <p:nvSpPr>
          <p:cNvPr id="112" name="Google Shape;112;p20"/>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3" name="Google Shape;113;p20"/>
          <p:cNvSpPr/>
          <p:nvPr>
            <p:ph idx="2" type="pic"/>
          </p:nvPr>
        </p:nvSpPr>
        <p:spPr>
          <a:xfrm>
            <a:off x="6205225" y="1128325"/>
            <a:ext cx="2627100" cy="2273100"/>
          </a:xfrm>
          <a:prstGeom prst="rect">
            <a:avLst/>
          </a:prstGeom>
          <a:noFill/>
          <a:ln>
            <a:noFill/>
          </a:ln>
        </p:spPr>
      </p:sp>
      <p:sp>
        <p:nvSpPr>
          <p:cNvPr id="114" name="Google Shape;114;p20"/>
          <p:cNvSpPr/>
          <p:nvPr>
            <p:ph idx="3" type="pic"/>
          </p:nvPr>
        </p:nvSpPr>
        <p:spPr>
          <a:xfrm>
            <a:off x="311725" y="1128325"/>
            <a:ext cx="2627100" cy="2273100"/>
          </a:xfrm>
          <a:prstGeom prst="rect">
            <a:avLst/>
          </a:prstGeom>
          <a:noFill/>
          <a:ln>
            <a:noFill/>
          </a:ln>
        </p:spPr>
      </p:sp>
      <p:sp>
        <p:nvSpPr>
          <p:cNvPr id="115" name="Google Shape;115;p20"/>
          <p:cNvSpPr txBox="1"/>
          <p:nvPr>
            <p:ph idx="4" type="body"/>
          </p:nvPr>
        </p:nvSpPr>
        <p:spPr>
          <a:xfrm>
            <a:off x="6205225"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6" name="Google Shape;116;p20"/>
          <p:cNvSpPr/>
          <p:nvPr>
            <p:ph idx="5" type="pic"/>
          </p:nvPr>
        </p:nvSpPr>
        <p:spPr>
          <a:xfrm>
            <a:off x="3255250" y="1128325"/>
            <a:ext cx="2627100" cy="2273100"/>
          </a:xfrm>
          <a:prstGeom prst="rect">
            <a:avLst/>
          </a:prstGeom>
          <a:noFill/>
          <a:ln>
            <a:noFill/>
          </a:ln>
        </p:spPr>
      </p:sp>
      <p:sp>
        <p:nvSpPr>
          <p:cNvPr id="117" name="Google Shape;117;p20"/>
          <p:cNvSpPr txBox="1"/>
          <p:nvPr>
            <p:ph idx="6" type="body"/>
          </p:nvPr>
        </p:nvSpPr>
        <p:spPr>
          <a:xfrm>
            <a:off x="325525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8" name="Google Shape;118;p2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0" name="Google Shape;120;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1" name="Google Shape;121;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2" name="Google Shape;122;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0" name="Shape 20"/>
        <p:cNvGrpSpPr/>
        <p:nvPr/>
      </p:nvGrpSpPr>
      <p:grpSpPr>
        <a:xfrm>
          <a:off x="0" y="0"/>
          <a:ext cx="0" cy="0"/>
          <a:chOff x="0" y="0"/>
          <a:chExt cx="0" cy="0"/>
        </a:xfrm>
      </p:grpSpPr>
      <p:sp>
        <p:nvSpPr>
          <p:cNvPr id="21" name="Google Shape;21;p3"/>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23" name="Shape 123"/>
        <p:cNvGrpSpPr/>
        <p:nvPr/>
      </p:nvGrpSpPr>
      <p:grpSpPr>
        <a:xfrm>
          <a:off x="0" y="0"/>
          <a:ext cx="0" cy="0"/>
          <a:chOff x="0" y="0"/>
          <a:chExt cx="0" cy="0"/>
        </a:xfrm>
      </p:grpSpPr>
      <p:sp>
        <p:nvSpPr>
          <p:cNvPr id="124" name="Google Shape;124;p21"/>
          <p:cNvSpPr/>
          <p:nvPr>
            <p:ph idx="2" type="pic"/>
          </p:nvPr>
        </p:nvSpPr>
        <p:spPr>
          <a:xfrm>
            <a:off x="311700" y="445025"/>
            <a:ext cx="8520600" cy="4218300"/>
          </a:xfrm>
          <a:prstGeom prst="rect">
            <a:avLst/>
          </a:prstGeom>
          <a:noFill/>
          <a:ln>
            <a:noFill/>
          </a:ln>
        </p:spPr>
      </p:sp>
      <p:sp>
        <p:nvSpPr>
          <p:cNvPr id="125" name="Google Shape;125;p2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26" name="Shape 126"/>
        <p:cNvGrpSpPr/>
        <p:nvPr/>
      </p:nvGrpSpPr>
      <p:grpSpPr>
        <a:xfrm>
          <a:off x="0" y="0"/>
          <a:ext cx="0" cy="0"/>
          <a:chOff x="0" y="0"/>
          <a:chExt cx="0" cy="0"/>
        </a:xfrm>
      </p:grpSpPr>
      <p:sp>
        <p:nvSpPr>
          <p:cNvPr id="127" name="Google Shape;127;p2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22"/>
          <p:cNvSpPr/>
          <p:nvPr>
            <p:ph idx="2" type="pic"/>
          </p:nvPr>
        </p:nvSpPr>
        <p:spPr>
          <a:xfrm>
            <a:off x="3389600" y="118913"/>
            <a:ext cx="1643700" cy="1535100"/>
          </a:xfrm>
          <a:prstGeom prst="rect">
            <a:avLst/>
          </a:prstGeom>
          <a:noFill/>
          <a:ln>
            <a:noFill/>
          </a:ln>
        </p:spPr>
      </p:sp>
      <p:sp>
        <p:nvSpPr>
          <p:cNvPr id="129" name="Google Shape;129;p22"/>
          <p:cNvSpPr/>
          <p:nvPr>
            <p:ph idx="3" type="pic"/>
          </p:nvPr>
        </p:nvSpPr>
        <p:spPr>
          <a:xfrm>
            <a:off x="5195935" y="118913"/>
            <a:ext cx="1643700" cy="1535100"/>
          </a:xfrm>
          <a:prstGeom prst="rect">
            <a:avLst/>
          </a:prstGeom>
          <a:noFill/>
          <a:ln>
            <a:noFill/>
          </a:ln>
        </p:spPr>
      </p:sp>
      <p:sp>
        <p:nvSpPr>
          <p:cNvPr id="130" name="Google Shape;130;p22"/>
          <p:cNvSpPr/>
          <p:nvPr>
            <p:ph idx="4" type="pic"/>
          </p:nvPr>
        </p:nvSpPr>
        <p:spPr>
          <a:xfrm>
            <a:off x="7002270" y="118913"/>
            <a:ext cx="1643700" cy="1535100"/>
          </a:xfrm>
          <a:prstGeom prst="rect">
            <a:avLst/>
          </a:prstGeom>
          <a:noFill/>
          <a:ln>
            <a:noFill/>
          </a:ln>
        </p:spPr>
      </p:sp>
      <p:sp>
        <p:nvSpPr>
          <p:cNvPr id="131" name="Google Shape;131;p22"/>
          <p:cNvSpPr/>
          <p:nvPr>
            <p:ph idx="5" type="pic"/>
          </p:nvPr>
        </p:nvSpPr>
        <p:spPr>
          <a:xfrm>
            <a:off x="3389588" y="1804212"/>
            <a:ext cx="1643700" cy="1535100"/>
          </a:xfrm>
          <a:prstGeom prst="rect">
            <a:avLst/>
          </a:prstGeom>
          <a:noFill/>
          <a:ln>
            <a:noFill/>
          </a:ln>
        </p:spPr>
      </p:sp>
      <p:sp>
        <p:nvSpPr>
          <p:cNvPr id="132" name="Google Shape;132;p22"/>
          <p:cNvSpPr/>
          <p:nvPr>
            <p:ph idx="6" type="pic"/>
          </p:nvPr>
        </p:nvSpPr>
        <p:spPr>
          <a:xfrm>
            <a:off x="5195922" y="1804212"/>
            <a:ext cx="1643700" cy="1535100"/>
          </a:xfrm>
          <a:prstGeom prst="rect">
            <a:avLst/>
          </a:prstGeom>
          <a:noFill/>
          <a:ln>
            <a:noFill/>
          </a:ln>
        </p:spPr>
      </p:sp>
      <p:sp>
        <p:nvSpPr>
          <p:cNvPr id="133" name="Google Shape;133;p22"/>
          <p:cNvSpPr/>
          <p:nvPr>
            <p:ph idx="7" type="pic"/>
          </p:nvPr>
        </p:nvSpPr>
        <p:spPr>
          <a:xfrm>
            <a:off x="7002257" y="1804212"/>
            <a:ext cx="1643700" cy="1535100"/>
          </a:xfrm>
          <a:prstGeom prst="rect">
            <a:avLst/>
          </a:prstGeom>
          <a:noFill/>
          <a:ln>
            <a:noFill/>
          </a:ln>
        </p:spPr>
      </p:sp>
      <p:sp>
        <p:nvSpPr>
          <p:cNvPr id="134" name="Google Shape;134;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5" name="Google Shape;135;p22"/>
          <p:cNvSpPr/>
          <p:nvPr>
            <p:ph idx="8" type="pic"/>
          </p:nvPr>
        </p:nvSpPr>
        <p:spPr>
          <a:xfrm>
            <a:off x="3389588" y="3489487"/>
            <a:ext cx="1643700" cy="1535100"/>
          </a:xfrm>
          <a:prstGeom prst="rect">
            <a:avLst/>
          </a:prstGeom>
          <a:noFill/>
          <a:ln>
            <a:noFill/>
          </a:ln>
        </p:spPr>
      </p:sp>
      <p:sp>
        <p:nvSpPr>
          <p:cNvPr id="136" name="Google Shape;136;p22"/>
          <p:cNvSpPr/>
          <p:nvPr>
            <p:ph idx="9" type="pic"/>
          </p:nvPr>
        </p:nvSpPr>
        <p:spPr>
          <a:xfrm>
            <a:off x="5195922" y="3489487"/>
            <a:ext cx="1643700" cy="1535100"/>
          </a:xfrm>
          <a:prstGeom prst="rect">
            <a:avLst/>
          </a:prstGeom>
          <a:noFill/>
          <a:ln>
            <a:noFill/>
          </a:ln>
        </p:spPr>
      </p:sp>
      <p:sp>
        <p:nvSpPr>
          <p:cNvPr id="137" name="Google Shape;137;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lt1"/>
        </a:solidFill>
      </p:bgPr>
    </p:bg>
    <p:spTree>
      <p:nvGrpSpPr>
        <p:cNvPr id="138" name="Shape 138"/>
        <p:cNvGrpSpPr/>
        <p:nvPr/>
      </p:nvGrpSpPr>
      <p:grpSpPr>
        <a:xfrm>
          <a:off x="0" y="0"/>
          <a:ext cx="0" cy="0"/>
          <a:chOff x="0" y="0"/>
          <a:chExt cx="0" cy="0"/>
        </a:xfrm>
      </p:grpSpPr>
      <p:grpSp>
        <p:nvGrpSpPr>
          <p:cNvPr id="139" name="Google Shape;139;p23"/>
          <p:cNvGrpSpPr/>
          <p:nvPr/>
        </p:nvGrpSpPr>
        <p:grpSpPr>
          <a:xfrm>
            <a:off x="75" y="256675"/>
            <a:ext cx="3798141" cy="1190474"/>
            <a:chOff x="75" y="256675"/>
            <a:chExt cx="3798141" cy="1190474"/>
          </a:xfrm>
        </p:grpSpPr>
        <p:sp>
          <p:nvSpPr>
            <p:cNvPr id="140" name="Google Shape;140;p23"/>
            <p:cNvSpPr/>
            <p:nvPr/>
          </p:nvSpPr>
          <p:spPr>
            <a:xfrm flipH="1" rot="10800000">
              <a:off x="75" y="256675"/>
              <a:ext cx="3798000" cy="11904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141" name="Google Shape;141;p23"/>
            <p:cNvSpPr/>
            <p:nvPr/>
          </p:nvSpPr>
          <p:spPr>
            <a:xfrm flipH="1" rot="-10795068">
              <a:off x="3380016" y="1028349"/>
              <a:ext cx="418200" cy="418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142" name="Google Shape;142;p23"/>
          <p:cNvSpPr txBox="1"/>
          <p:nvPr>
            <p:ph type="title"/>
          </p:nvPr>
        </p:nvSpPr>
        <p:spPr>
          <a:xfrm>
            <a:off x="333925" y="544250"/>
            <a:ext cx="3039900" cy="7212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43" name="Google Shape;143;p23"/>
          <p:cNvSpPr txBox="1"/>
          <p:nvPr>
            <p:ph idx="1" type="subTitle"/>
          </p:nvPr>
        </p:nvSpPr>
        <p:spPr>
          <a:xfrm>
            <a:off x="1149126"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4" name="Google Shape;144;p23"/>
          <p:cNvSpPr txBox="1"/>
          <p:nvPr>
            <p:ph idx="2" type="subTitle"/>
          </p:nvPr>
        </p:nvSpPr>
        <p:spPr>
          <a:xfrm>
            <a:off x="1149126"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5" name="Google Shape;145;p23"/>
          <p:cNvSpPr txBox="1"/>
          <p:nvPr>
            <p:ph idx="3" type="subTitle"/>
          </p:nvPr>
        </p:nvSpPr>
        <p:spPr>
          <a:xfrm>
            <a:off x="1149126"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6" name="Google Shape;146;p23"/>
          <p:cNvSpPr txBox="1"/>
          <p:nvPr>
            <p:ph idx="4" type="subTitle"/>
          </p:nvPr>
        </p:nvSpPr>
        <p:spPr>
          <a:xfrm>
            <a:off x="1149126"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7" name="Google Shape;147;p23"/>
          <p:cNvSpPr txBox="1"/>
          <p:nvPr>
            <p:ph idx="5" type="subTitle"/>
          </p:nvPr>
        </p:nvSpPr>
        <p:spPr>
          <a:xfrm>
            <a:off x="1149126"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8" name="Google Shape;148;p23"/>
          <p:cNvSpPr txBox="1"/>
          <p:nvPr>
            <p:ph idx="6" type="subTitle"/>
          </p:nvPr>
        </p:nvSpPr>
        <p:spPr>
          <a:xfrm>
            <a:off x="5327851"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9" name="Google Shape;149;p23"/>
          <p:cNvSpPr txBox="1"/>
          <p:nvPr>
            <p:ph idx="7" type="subTitle"/>
          </p:nvPr>
        </p:nvSpPr>
        <p:spPr>
          <a:xfrm>
            <a:off x="5327851"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0" name="Google Shape;150;p23"/>
          <p:cNvSpPr txBox="1"/>
          <p:nvPr>
            <p:ph idx="8" type="subTitle"/>
          </p:nvPr>
        </p:nvSpPr>
        <p:spPr>
          <a:xfrm>
            <a:off x="5327851"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1" name="Google Shape;151;p23"/>
          <p:cNvSpPr txBox="1"/>
          <p:nvPr>
            <p:ph idx="9" type="subTitle"/>
          </p:nvPr>
        </p:nvSpPr>
        <p:spPr>
          <a:xfrm>
            <a:off x="5327851"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2" name="Google Shape;152;p23"/>
          <p:cNvSpPr txBox="1"/>
          <p:nvPr>
            <p:ph idx="13" type="subTitle"/>
          </p:nvPr>
        </p:nvSpPr>
        <p:spPr>
          <a:xfrm>
            <a:off x="5327851"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s" type="tx">
  <p:cSld name="TITLE_AND_BODY">
    <p:bg>
      <p:bgPr>
        <a:solidFill>
          <a:schemeClr val="lt1"/>
        </a:solidFill>
      </p:bgPr>
    </p:bg>
    <p:spTree>
      <p:nvGrpSpPr>
        <p:cNvPr id="153" name="Shape 153"/>
        <p:cNvGrpSpPr/>
        <p:nvPr/>
      </p:nvGrpSpPr>
      <p:grpSpPr>
        <a:xfrm>
          <a:off x="0" y="0"/>
          <a:ext cx="0" cy="0"/>
          <a:chOff x="0" y="0"/>
          <a:chExt cx="0" cy="0"/>
        </a:xfrm>
      </p:grpSpPr>
      <p:sp>
        <p:nvSpPr>
          <p:cNvPr id="154" name="Google Shape;154;p24"/>
          <p:cNvSpPr/>
          <p:nvPr>
            <p:ph idx="2" type="pic"/>
          </p:nvPr>
        </p:nvSpPr>
        <p:spPr>
          <a:xfrm rot="299990">
            <a:off x="716131" y="2331244"/>
            <a:ext cx="3686628" cy="2455534"/>
          </a:xfrm>
          <a:prstGeom prst="snip1Rect">
            <a:avLst>
              <a:gd fmla="val 16667" name="adj"/>
            </a:avLst>
          </a:prstGeom>
          <a:noFill/>
          <a:ln>
            <a:noFill/>
          </a:ln>
        </p:spPr>
      </p:sp>
      <p:sp>
        <p:nvSpPr>
          <p:cNvPr id="155" name="Google Shape;155;p24"/>
          <p:cNvSpPr/>
          <p:nvPr>
            <p:ph idx="3" type="pic"/>
          </p:nvPr>
        </p:nvSpPr>
        <p:spPr>
          <a:xfrm rot="-300269">
            <a:off x="4741294" y="2331368"/>
            <a:ext cx="3686654" cy="2455534"/>
          </a:xfrm>
          <a:prstGeom prst="snip1Rect">
            <a:avLst>
              <a:gd fmla="val 16667" name="adj"/>
            </a:avLst>
          </a:prstGeom>
          <a:noFill/>
          <a:ln>
            <a:noFill/>
          </a:ln>
        </p:spPr>
      </p:sp>
      <p:sp>
        <p:nvSpPr>
          <p:cNvPr id="156" name="Google Shape;156;p24"/>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7" name="Google Shape;157;p24"/>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58" name="Google Shape;158;p2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24"/>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60" name="Google Shape;160;p24"/>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ITLE_AND_BODY_1">
    <p:bg>
      <p:bgPr>
        <a:solidFill>
          <a:schemeClr val="lt1"/>
        </a:solidFill>
      </p:bgPr>
    </p:bg>
    <p:spTree>
      <p:nvGrpSpPr>
        <p:cNvPr id="161" name="Shape 161"/>
        <p:cNvGrpSpPr/>
        <p:nvPr/>
      </p:nvGrpSpPr>
      <p:grpSpPr>
        <a:xfrm>
          <a:off x="0" y="0"/>
          <a:ext cx="0" cy="0"/>
          <a:chOff x="0" y="0"/>
          <a:chExt cx="0" cy="0"/>
        </a:xfrm>
      </p:grpSpPr>
      <p:sp>
        <p:nvSpPr>
          <p:cNvPr id="162" name="Google Shape;162;p25"/>
          <p:cNvSpPr/>
          <p:nvPr>
            <p:ph idx="2" type="pic"/>
          </p:nvPr>
        </p:nvSpPr>
        <p:spPr>
          <a:xfrm rot="299990">
            <a:off x="716131" y="2331244"/>
            <a:ext cx="3686628" cy="2455534"/>
          </a:xfrm>
          <a:prstGeom prst="snip1Rect">
            <a:avLst>
              <a:gd fmla="val 16667" name="adj"/>
            </a:avLst>
          </a:prstGeom>
          <a:noFill/>
          <a:ln>
            <a:noFill/>
          </a:ln>
        </p:spPr>
      </p:sp>
      <p:sp>
        <p:nvSpPr>
          <p:cNvPr id="163" name="Google Shape;163;p25"/>
          <p:cNvSpPr/>
          <p:nvPr>
            <p:ph idx="3" type="pic"/>
          </p:nvPr>
        </p:nvSpPr>
        <p:spPr>
          <a:xfrm rot="-300269">
            <a:off x="4741294" y="2331368"/>
            <a:ext cx="3686654" cy="2455534"/>
          </a:xfrm>
          <a:prstGeom prst="snip1Rect">
            <a:avLst>
              <a:gd fmla="val 16667" name="adj"/>
            </a:avLst>
          </a:prstGeom>
          <a:noFill/>
          <a:ln>
            <a:noFill/>
          </a:ln>
        </p:spPr>
      </p:sp>
      <p:sp>
        <p:nvSpPr>
          <p:cNvPr id="164" name="Google Shape;164;p25"/>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5" name="Google Shape;165;p2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5"/>
          <p:cNvSpPr txBox="1"/>
          <p:nvPr>
            <p:ph idx="1" type="subTitle"/>
          </p:nvPr>
        </p:nvSpPr>
        <p:spPr>
          <a:xfrm>
            <a:off x="38108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67" name="Google Shape;167;p25"/>
          <p:cNvSpPr txBox="1"/>
          <p:nvPr>
            <p:ph idx="4" type="body"/>
          </p:nvPr>
        </p:nvSpPr>
        <p:spPr>
          <a:xfrm>
            <a:off x="38108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68" name="Google Shape;168;p25"/>
          <p:cNvSpPr txBox="1"/>
          <p:nvPr>
            <p:ph idx="5" type="subTitle"/>
          </p:nvPr>
        </p:nvSpPr>
        <p:spPr>
          <a:xfrm>
            <a:off x="456693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69" name="Google Shape;169;p25"/>
          <p:cNvSpPr txBox="1"/>
          <p:nvPr>
            <p:ph idx="6" type="body"/>
          </p:nvPr>
        </p:nvSpPr>
        <p:spPr>
          <a:xfrm>
            <a:off x="456693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70" name="Google Shape;170;p25"/>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71" name="Google Shape;171;p25"/>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woColTx">
  <p:cSld name="TITLE_AND_TWO_COLUMNS">
    <p:bg>
      <p:bgPr>
        <a:solidFill>
          <a:schemeClr val="lt1"/>
        </a:solidFill>
      </p:bgPr>
    </p:bg>
    <p:spTree>
      <p:nvGrpSpPr>
        <p:cNvPr id="172" name="Shape 172"/>
        <p:cNvGrpSpPr/>
        <p:nvPr/>
      </p:nvGrpSpPr>
      <p:grpSpPr>
        <a:xfrm>
          <a:off x="0" y="0"/>
          <a:ext cx="0" cy="0"/>
          <a:chOff x="0" y="0"/>
          <a:chExt cx="0" cy="0"/>
        </a:xfrm>
      </p:grpSpPr>
      <p:grpSp>
        <p:nvGrpSpPr>
          <p:cNvPr id="173" name="Google Shape;173;p26"/>
          <p:cNvGrpSpPr/>
          <p:nvPr/>
        </p:nvGrpSpPr>
        <p:grpSpPr>
          <a:xfrm>
            <a:off x="0" y="-444900"/>
            <a:ext cx="9144000" cy="5588500"/>
            <a:chOff x="0" y="-444900"/>
            <a:chExt cx="9144000" cy="5588500"/>
          </a:xfrm>
        </p:grpSpPr>
        <p:grpSp>
          <p:nvGrpSpPr>
            <p:cNvPr id="174" name="Google Shape;174;p26"/>
            <p:cNvGrpSpPr/>
            <p:nvPr/>
          </p:nvGrpSpPr>
          <p:grpSpPr>
            <a:xfrm>
              <a:off x="0" y="100"/>
              <a:ext cx="9144000" cy="5143500"/>
              <a:chOff x="0" y="100"/>
              <a:chExt cx="9144000" cy="5143500"/>
            </a:xfrm>
          </p:grpSpPr>
          <p:sp>
            <p:nvSpPr>
              <p:cNvPr id="175" name="Google Shape;175;p26"/>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176" name="Google Shape;176;p26"/>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177" name="Google Shape;177;p26"/>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178" name="Google Shape;178;p2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9" name="Google Shape;179;p26"/>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80" name="Google Shape;180;p26"/>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181" name="Google Shape;181;p26"/>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182" name="Google Shape;182;p26"/>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ype="titleOnly">
  <p:cSld name="TITLE_ONLY">
    <p:bg>
      <p:bgPr>
        <a:solidFill>
          <a:schemeClr val="lt1"/>
        </a:solidFill>
      </p:bgPr>
    </p:bg>
    <p:spTree>
      <p:nvGrpSpPr>
        <p:cNvPr id="183" name="Shape 183"/>
        <p:cNvGrpSpPr/>
        <p:nvPr/>
      </p:nvGrpSpPr>
      <p:grpSpPr>
        <a:xfrm>
          <a:off x="0" y="0"/>
          <a:ext cx="0" cy="0"/>
          <a:chOff x="0" y="0"/>
          <a:chExt cx="0" cy="0"/>
        </a:xfrm>
      </p:grpSpPr>
      <p:sp>
        <p:nvSpPr>
          <p:cNvPr id="184" name="Google Shape;184;p27"/>
          <p:cNvSpPr/>
          <p:nvPr>
            <p:ph idx="2" type="pic"/>
          </p:nvPr>
        </p:nvSpPr>
        <p:spPr>
          <a:xfrm rot="299866">
            <a:off x="764484" y="2679783"/>
            <a:ext cx="1938771" cy="1938771"/>
          </a:xfrm>
          <a:prstGeom prst="snip1Rect">
            <a:avLst>
              <a:gd fmla="val 16667" name="adj"/>
            </a:avLst>
          </a:prstGeom>
          <a:noFill/>
          <a:ln>
            <a:noFill/>
          </a:ln>
        </p:spPr>
      </p:sp>
      <p:sp>
        <p:nvSpPr>
          <p:cNvPr id="185" name="Google Shape;185;p27"/>
          <p:cNvSpPr/>
          <p:nvPr>
            <p:ph idx="3" type="pic"/>
          </p:nvPr>
        </p:nvSpPr>
        <p:spPr>
          <a:xfrm rot="-299913">
            <a:off x="3602840" y="2620826"/>
            <a:ext cx="1938472" cy="1938472"/>
          </a:xfrm>
          <a:prstGeom prst="snip1Rect">
            <a:avLst>
              <a:gd fmla="val 16667" name="adj"/>
            </a:avLst>
          </a:prstGeom>
          <a:noFill/>
          <a:ln>
            <a:noFill/>
          </a:ln>
        </p:spPr>
      </p:sp>
      <p:sp>
        <p:nvSpPr>
          <p:cNvPr id="186" name="Google Shape;186;p27"/>
          <p:cNvSpPr/>
          <p:nvPr>
            <p:ph idx="4" type="pic"/>
          </p:nvPr>
        </p:nvSpPr>
        <p:spPr>
          <a:xfrm rot="299913">
            <a:off x="6440891" y="2679947"/>
            <a:ext cx="1938472" cy="1938472"/>
          </a:xfrm>
          <a:prstGeom prst="snip1Rect">
            <a:avLst>
              <a:gd fmla="val 16667" name="adj"/>
            </a:avLst>
          </a:prstGeom>
          <a:noFill/>
          <a:ln>
            <a:noFill/>
          </a:ln>
        </p:spPr>
      </p:sp>
      <p:sp>
        <p:nvSpPr>
          <p:cNvPr id="187" name="Google Shape;187;p2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27"/>
          <p:cNvSpPr txBox="1"/>
          <p:nvPr>
            <p:ph idx="1" type="subTitle"/>
          </p:nvPr>
        </p:nvSpPr>
        <p:spPr>
          <a:xfrm>
            <a:off x="381063"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89" name="Google Shape;189;p27"/>
          <p:cNvSpPr txBox="1"/>
          <p:nvPr>
            <p:ph idx="5" type="body"/>
          </p:nvPr>
        </p:nvSpPr>
        <p:spPr>
          <a:xfrm>
            <a:off x="381063"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0" name="Google Shape;190;p27"/>
          <p:cNvSpPr txBox="1"/>
          <p:nvPr>
            <p:ph idx="6" type="subTitle"/>
          </p:nvPr>
        </p:nvSpPr>
        <p:spPr>
          <a:xfrm>
            <a:off x="3219300"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91" name="Google Shape;191;p27"/>
          <p:cNvSpPr txBox="1"/>
          <p:nvPr>
            <p:ph idx="7" type="body"/>
          </p:nvPr>
        </p:nvSpPr>
        <p:spPr>
          <a:xfrm>
            <a:off x="3219300"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2" name="Google Shape;192;p27"/>
          <p:cNvSpPr txBox="1"/>
          <p:nvPr>
            <p:ph idx="8" type="subTitle"/>
          </p:nvPr>
        </p:nvSpPr>
        <p:spPr>
          <a:xfrm>
            <a:off x="6057538"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93" name="Google Shape;193;p27"/>
          <p:cNvSpPr txBox="1"/>
          <p:nvPr>
            <p:ph idx="9" type="body"/>
          </p:nvPr>
        </p:nvSpPr>
        <p:spPr>
          <a:xfrm>
            <a:off x="6057538"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4" name="Google Shape;194;p2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5" name="Google Shape;195;p27"/>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96" name="Google Shape;196;p27"/>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1">
  <p:cSld name="ONE_COLUMN_TEXT">
    <p:bg>
      <p:bgPr>
        <a:solidFill>
          <a:schemeClr val="lt1"/>
        </a:solidFill>
      </p:bgPr>
    </p:bg>
    <p:spTree>
      <p:nvGrpSpPr>
        <p:cNvPr id="197" name="Shape 197"/>
        <p:cNvGrpSpPr/>
        <p:nvPr/>
      </p:nvGrpSpPr>
      <p:grpSpPr>
        <a:xfrm>
          <a:off x="0" y="0"/>
          <a:ext cx="0" cy="0"/>
          <a:chOff x="0" y="0"/>
          <a:chExt cx="0" cy="0"/>
        </a:xfrm>
      </p:grpSpPr>
      <p:sp>
        <p:nvSpPr>
          <p:cNvPr id="198" name="Google Shape;198;p28"/>
          <p:cNvSpPr/>
          <p:nvPr>
            <p:ph idx="2" type="pic"/>
          </p:nvPr>
        </p:nvSpPr>
        <p:spPr>
          <a:xfrm>
            <a:off x="434125" y="2147825"/>
            <a:ext cx="8275200" cy="2679300"/>
          </a:xfrm>
          <a:prstGeom prst="snip1Rect">
            <a:avLst>
              <a:gd fmla="val 29467" name="adj"/>
            </a:avLst>
          </a:prstGeom>
          <a:noFill/>
          <a:ln>
            <a:noFill/>
          </a:ln>
        </p:spPr>
      </p:sp>
      <p:sp>
        <p:nvSpPr>
          <p:cNvPr id="199" name="Google Shape;199;p2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0" name="Google Shape;200;p28"/>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1" name="Google Shape;201;p28"/>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02" name="Google Shape;202;p28"/>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03" name="Google Shape;203;p28"/>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left">
  <p:cSld name="ONE_COLUMN_TEXT_1">
    <p:bg>
      <p:bgPr>
        <a:solidFill>
          <a:schemeClr val="lt1"/>
        </a:solidFill>
      </p:bgPr>
    </p:bg>
    <p:spTree>
      <p:nvGrpSpPr>
        <p:cNvPr id="204" name="Shape 204"/>
        <p:cNvGrpSpPr/>
        <p:nvPr/>
      </p:nvGrpSpPr>
      <p:grpSpPr>
        <a:xfrm>
          <a:off x="0" y="0"/>
          <a:ext cx="0" cy="0"/>
          <a:chOff x="0" y="0"/>
          <a:chExt cx="0" cy="0"/>
        </a:xfrm>
      </p:grpSpPr>
      <p:grpSp>
        <p:nvGrpSpPr>
          <p:cNvPr id="205" name="Google Shape;205;p29"/>
          <p:cNvGrpSpPr/>
          <p:nvPr/>
        </p:nvGrpSpPr>
        <p:grpSpPr>
          <a:xfrm>
            <a:off x="433788" y="1202208"/>
            <a:ext cx="2632899" cy="904617"/>
            <a:chOff x="433788" y="1202208"/>
            <a:chExt cx="2632899" cy="904617"/>
          </a:xfrm>
        </p:grpSpPr>
        <p:sp>
          <p:nvSpPr>
            <p:cNvPr id="206" name="Google Shape;206;p29"/>
            <p:cNvSpPr/>
            <p:nvPr/>
          </p:nvSpPr>
          <p:spPr>
            <a:xfrm>
              <a:off x="433788" y="1202325"/>
              <a:ext cx="2632800" cy="9045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07" name="Google Shape;207;p29"/>
            <p:cNvSpPr/>
            <p:nvPr/>
          </p:nvSpPr>
          <p:spPr>
            <a:xfrm rot="-6523">
              <a:off x="2750486"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08" name="Google Shape;208;p29"/>
          <p:cNvSpPr txBox="1"/>
          <p:nvPr>
            <p:ph idx="1" type="subTitle"/>
          </p:nvPr>
        </p:nvSpPr>
        <p:spPr>
          <a:xfrm>
            <a:off x="437000"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09" name="Google Shape;209;p29"/>
          <p:cNvSpPr txBox="1"/>
          <p:nvPr>
            <p:ph idx="2" type="body"/>
          </p:nvPr>
        </p:nvSpPr>
        <p:spPr>
          <a:xfrm>
            <a:off x="437000"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10" name="Google Shape;210;p29"/>
          <p:cNvSpPr/>
          <p:nvPr>
            <p:ph idx="3" type="pic"/>
          </p:nvPr>
        </p:nvSpPr>
        <p:spPr>
          <a:xfrm>
            <a:off x="434125" y="2147825"/>
            <a:ext cx="8275200" cy="2679300"/>
          </a:xfrm>
          <a:prstGeom prst="snip1Rect">
            <a:avLst>
              <a:gd fmla="val 29467" name="adj"/>
            </a:avLst>
          </a:prstGeom>
          <a:noFill/>
          <a:ln>
            <a:noFill/>
          </a:ln>
        </p:spPr>
      </p:sp>
      <p:sp>
        <p:nvSpPr>
          <p:cNvPr id="211" name="Google Shape;211;p2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29"/>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3" name="Google Shape;213;p29"/>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14" name="Google Shape;214;p29"/>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guide id="2" orient="horz" pos="1353">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middle">
  <p:cSld name="ONE_COLUMN_TEXT_1_2">
    <p:bg>
      <p:bgPr>
        <a:solidFill>
          <a:schemeClr val="lt1"/>
        </a:solidFill>
      </p:bgPr>
    </p:bg>
    <p:spTree>
      <p:nvGrpSpPr>
        <p:cNvPr id="215" name="Shape 215"/>
        <p:cNvGrpSpPr/>
        <p:nvPr/>
      </p:nvGrpSpPr>
      <p:grpSpPr>
        <a:xfrm>
          <a:off x="0" y="0"/>
          <a:ext cx="0" cy="0"/>
          <a:chOff x="0" y="0"/>
          <a:chExt cx="0" cy="0"/>
        </a:xfrm>
      </p:grpSpPr>
      <p:grpSp>
        <p:nvGrpSpPr>
          <p:cNvPr id="216" name="Google Shape;216;p30"/>
          <p:cNvGrpSpPr/>
          <p:nvPr/>
        </p:nvGrpSpPr>
        <p:grpSpPr>
          <a:xfrm>
            <a:off x="3253950" y="1202208"/>
            <a:ext cx="2632899" cy="904617"/>
            <a:chOff x="3253950" y="1202208"/>
            <a:chExt cx="2632899" cy="904617"/>
          </a:xfrm>
        </p:grpSpPr>
        <p:sp>
          <p:nvSpPr>
            <p:cNvPr id="217" name="Google Shape;217;p30"/>
            <p:cNvSpPr/>
            <p:nvPr/>
          </p:nvSpPr>
          <p:spPr>
            <a:xfrm>
              <a:off x="3253950" y="1202325"/>
              <a:ext cx="2632800" cy="904500"/>
            </a:xfrm>
            <a:prstGeom prst="snip1Rect">
              <a:avLst>
                <a:gd fmla="val 35102"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18" name="Google Shape;218;p30"/>
            <p:cNvSpPr/>
            <p:nvPr/>
          </p:nvSpPr>
          <p:spPr>
            <a:xfrm rot="-6523">
              <a:off x="5570649"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19" name="Google Shape;219;p30"/>
          <p:cNvSpPr txBox="1"/>
          <p:nvPr>
            <p:ph idx="1" type="subTitle"/>
          </p:nvPr>
        </p:nvSpPr>
        <p:spPr>
          <a:xfrm>
            <a:off x="3257163"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20" name="Google Shape;220;p30"/>
          <p:cNvSpPr txBox="1"/>
          <p:nvPr>
            <p:ph idx="2" type="body"/>
          </p:nvPr>
        </p:nvSpPr>
        <p:spPr>
          <a:xfrm>
            <a:off x="3257163"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21" name="Google Shape;221;p30"/>
          <p:cNvSpPr/>
          <p:nvPr>
            <p:ph idx="3" type="pic"/>
          </p:nvPr>
        </p:nvSpPr>
        <p:spPr>
          <a:xfrm>
            <a:off x="434125" y="2147825"/>
            <a:ext cx="8275200" cy="2679300"/>
          </a:xfrm>
          <a:prstGeom prst="snip1Rect">
            <a:avLst>
              <a:gd fmla="val 29467" name="adj"/>
            </a:avLst>
          </a:prstGeom>
          <a:noFill/>
          <a:ln>
            <a:noFill/>
          </a:ln>
        </p:spPr>
      </p:sp>
      <p:sp>
        <p:nvSpPr>
          <p:cNvPr id="222" name="Google Shape;222;p3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3" name="Google Shape;223;p30"/>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4" name="Google Shape;224;p30"/>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25" name="Google Shape;225;p30"/>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23" name="Shape 23"/>
        <p:cNvGrpSpPr/>
        <p:nvPr/>
      </p:nvGrpSpPr>
      <p:grpSpPr>
        <a:xfrm>
          <a:off x="0" y="0"/>
          <a:ext cx="0" cy="0"/>
          <a:chOff x="0" y="0"/>
          <a:chExt cx="0" cy="0"/>
        </a:xfrm>
      </p:grpSpPr>
      <p:sp>
        <p:nvSpPr>
          <p:cNvPr id="24" name="Google Shape;24;p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4"/>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right, long text">
  <p:cSld name="ONE_COLUMN_TEXT_1_1">
    <p:bg>
      <p:bgPr>
        <a:solidFill>
          <a:schemeClr val="lt1"/>
        </a:solidFill>
      </p:bgPr>
    </p:bg>
    <p:spTree>
      <p:nvGrpSpPr>
        <p:cNvPr id="226" name="Shape 226"/>
        <p:cNvGrpSpPr/>
        <p:nvPr/>
      </p:nvGrpSpPr>
      <p:grpSpPr>
        <a:xfrm>
          <a:off x="0" y="0"/>
          <a:ext cx="0" cy="0"/>
          <a:chOff x="0" y="0"/>
          <a:chExt cx="0" cy="0"/>
        </a:xfrm>
      </p:grpSpPr>
      <p:sp>
        <p:nvSpPr>
          <p:cNvPr id="227" name="Google Shape;227;p31"/>
          <p:cNvSpPr/>
          <p:nvPr/>
        </p:nvSpPr>
        <p:spPr>
          <a:xfrm>
            <a:off x="3253825" y="1202325"/>
            <a:ext cx="5453100" cy="904500"/>
          </a:xfrm>
          <a:prstGeom prst="snip1Rect">
            <a:avLst>
              <a:gd fmla="val 3501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28" name="Google Shape;228;p31"/>
          <p:cNvSpPr txBox="1"/>
          <p:nvPr>
            <p:ph idx="1" type="subTitle"/>
          </p:nvPr>
        </p:nvSpPr>
        <p:spPr>
          <a:xfrm>
            <a:off x="3253950" y="1202200"/>
            <a:ext cx="5136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29" name="Google Shape;229;p31"/>
          <p:cNvSpPr/>
          <p:nvPr>
            <p:ph idx="2" type="pic"/>
          </p:nvPr>
        </p:nvSpPr>
        <p:spPr>
          <a:xfrm>
            <a:off x="434125" y="2147825"/>
            <a:ext cx="8275200" cy="2679300"/>
          </a:xfrm>
          <a:prstGeom prst="snip1Rect">
            <a:avLst>
              <a:gd fmla="val 29467" name="adj"/>
            </a:avLst>
          </a:prstGeom>
          <a:noFill/>
          <a:ln>
            <a:noFill/>
          </a:ln>
        </p:spPr>
      </p:sp>
      <p:sp>
        <p:nvSpPr>
          <p:cNvPr id="230" name="Google Shape;230;p31"/>
          <p:cNvSpPr txBox="1"/>
          <p:nvPr>
            <p:ph idx="3" type="body"/>
          </p:nvPr>
        </p:nvSpPr>
        <p:spPr>
          <a:xfrm>
            <a:off x="3253950" y="1460325"/>
            <a:ext cx="54531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31" name="Google Shape;231;p3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2" name="Google Shape;232;p31"/>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3" name="Google Shape;233;p31"/>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34" name="Google Shape;234;p31"/>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35" name="Google Shape;235;p31"/>
          <p:cNvSpPr/>
          <p:nvPr/>
        </p:nvSpPr>
        <p:spPr>
          <a:xfrm rot="-6523">
            <a:off x="8390811"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Tight"/>
                <a:ea typeface="Inter Tight"/>
                <a:cs typeface="Inter Tight"/>
                <a:sym typeface="Inter Tight"/>
              </a:rPr>
              <a:t> </a:t>
            </a:r>
            <a:endParaRPr>
              <a:solidFill>
                <a:schemeClr val="dk1"/>
              </a:solidFill>
              <a:latin typeface="Inter Tight"/>
              <a:ea typeface="Inter Tight"/>
              <a:cs typeface="Inter Tight"/>
              <a:sym typeface="Inter Tigh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
    <p:bg>
      <p:bgPr>
        <a:solidFill>
          <a:schemeClr val="lt1"/>
        </a:solidFill>
      </p:bgPr>
    </p:bg>
    <p:spTree>
      <p:nvGrpSpPr>
        <p:cNvPr id="236" name="Shape 236"/>
        <p:cNvGrpSpPr/>
        <p:nvPr/>
      </p:nvGrpSpPr>
      <p:grpSpPr>
        <a:xfrm>
          <a:off x="0" y="0"/>
          <a:ext cx="0" cy="0"/>
          <a:chOff x="0" y="0"/>
          <a:chExt cx="0" cy="0"/>
        </a:xfrm>
      </p:grpSpPr>
      <p:grpSp>
        <p:nvGrpSpPr>
          <p:cNvPr id="237" name="Google Shape;237;p32"/>
          <p:cNvGrpSpPr/>
          <p:nvPr/>
        </p:nvGrpSpPr>
        <p:grpSpPr>
          <a:xfrm>
            <a:off x="0" y="-444900"/>
            <a:ext cx="9144000" cy="5588500"/>
            <a:chOff x="0" y="-444900"/>
            <a:chExt cx="9144000" cy="5588500"/>
          </a:xfrm>
        </p:grpSpPr>
        <p:grpSp>
          <p:nvGrpSpPr>
            <p:cNvPr id="238" name="Google Shape;238;p32"/>
            <p:cNvGrpSpPr/>
            <p:nvPr/>
          </p:nvGrpSpPr>
          <p:grpSpPr>
            <a:xfrm>
              <a:off x="0" y="100"/>
              <a:ext cx="9144000" cy="5143500"/>
              <a:chOff x="0" y="100"/>
              <a:chExt cx="9144000" cy="5143500"/>
            </a:xfrm>
          </p:grpSpPr>
          <p:sp>
            <p:nvSpPr>
              <p:cNvPr id="239" name="Google Shape;239;p32"/>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40" name="Google Shape;240;p32"/>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grpSp>
        <p:sp>
          <p:nvSpPr>
            <p:cNvPr id="241" name="Google Shape;241;p32"/>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42" name="Google Shape;242;p3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3" name="Google Shape;243;p32"/>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4" name="Google Shape;244;p32"/>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45" name="Google Shape;245;p32"/>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46" name="Google Shape;246;p32"/>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2">
  <p:cSld name="MAIN_POINT">
    <p:bg>
      <p:bgPr>
        <a:solidFill>
          <a:schemeClr val="lt1"/>
        </a:solidFill>
      </p:bgPr>
    </p:bg>
    <p:spTree>
      <p:nvGrpSpPr>
        <p:cNvPr id="247" name="Shape 247"/>
        <p:cNvGrpSpPr/>
        <p:nvPr/>
      </p:nvGrpSpPr>
      <p:grpSpPr>
        <a:xfrm>
          <a:off x="0" y="0"/>
          <a:ext cx="0" cy="0"/>
          <a:chOff x="0" y="0"/>
          <a:chExt cx="0" cy="0"/>
        </a:xfrm>
      </p:grpSpPr>
      <p:sp>
        <p:nvSpPr>
          <p:cNvPr id="248" name="Google Shape;248;p33"/>
          <p:cNvSpPr/>
          <p:nvPr>
            <p:ph idx="2" type="pic"/>
          </p:nvPr>
        </p:nvSpPr>
        <p:spPr>
          <a:xfrm rot="300107">
            <a:off x="4903200" y="846465"/>
            <a:ext cx="3950142" cy="3456249"/>
          </a:xfrm>
          <a:prstGeom prst="snip1Rect">
            <a:avLst>
              <a:gd fmla="val 16667" name="adj"/>
            </a:avLst>
          </a:prstGeom>
          <a:noFill/>
          <a:ln>
            <a:noFill/>
          </a:ln>
        </p:spPr>
      </p:sp>
      <p:sp>
        <p:nvSpPr>
          <p:cNvPr id="249" name="Google Shape;249;p3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0" name="Google Shape;250;p33"/>
          <p:cNvSpPr txBox="1"/>
          <p:nvPr>
            <p:ph type="title"/>
          </p:nvPr>
        </p:nvSpPr>
        <p:spPr>
          <a:xfrm>
            <a:off x="3339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1" name="Google Shape;251;p33"/>
          <p:cNvSpPr txBox="1"/>
          <p:nvPr>
            <p:ph idx="1" type="body"/>
          </p:nvPr>
        </p:nvSpPr>
        <p:spPr>
          <a:xfrm>
            <a:off x="3339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52" name="Google Shape;252;p33"/>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53" name="Google Shape;253;p33"/>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3">
  <p:cSld name="MAIN_POINT_1">
    <p:bg>
      <p:bgPr>
        <a:solidFill>
          <a:schemeClr val="lt1"/>
        </a:solidFill>
      </p:bgPr>
    </p:bg>
    <p:spTree>
      <p:nvGrpSpPr>
        <p:cNvPr id="254" name="Shape 254"/>
        <p:cNvGrpSpPr/>
        <p:nvPr/>
      </p:nvGrpSpPr>
      <p:grpSpPr>
        <a:xfrm>
          <a:off x="0" y="0"/>
          <a:ext cx="0" cy="0"/>
          <a:chOff x="0" y="0"/>
          <a:chExt cx="0" cy="0"/>
        </a:xfrm>
      </p:grpSpPr>
      <p:sp>
        <p:nvSpPr>
          <p:cNvPr id="255" name="Google Shape;255;p34"/>
          <p:cNvSpPr/>
          <p:nvPr>
            <p:ph idx="2" type="pic"/>
          </p:nvPr>
        </p:nvSpPr>
        <p:spPr>
          <a:xfrm rot="-300067">
            <a:off x="550589" y="883785"/>
            <a:ext cx="3630622" cy="3658027"/>
          </a:xfrm>
          <a:prstGeom prst="snip1Rect">
            <a:avLst>
              <a:gd fmla="val 16667" name="adj"/>
            </a:avLst>
          </a:prstGeom>
          <a:noFill/>
          <a:ln>
            <a:noFill/>
          </a:ln>
        </p:spPr>
      </p:sp>
      <p:sp>
        <p:nvSpPr>
          <p:cNvPr id="256" name="Google Shape;256;p34"/>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4"/>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8" name="Google Shape;258;p34"/>
          <p:cNvSpPr txBox="1"/>
          <p:nvPr>
            <p:ph idx="1" type="body"/>
          </p:nvPr>
        </p:nvSpPr>
        <p:spPr>
          <a:xfrm>
            <a:off x="52046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59" name="Google Shape;259;p34"/>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60" name="Google Shape;260;p34"/>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descriptions">
  <p:cSld name="SECTION_TITLE_AND_DESCRIPTION">
    <p:bg>
      <p:bgPr>
        <a:solidFill>
          <a:schemeClr val="lt1"/>
        </a:solidFill>
      </p:bgPr>
    </p:bg>
    <p:spTree>
      <p:nvGrpSpPr>
        <p:cNvPr id="261" name="Shape 261"/>
        <p:cNvGrpSpPr/>
        <p:nvPr/>
      </p:nvGrpSpPr>
      <p:grpSpPr>
        <a:xfrm>
          <a:off x="0" y="0"/>
          <a:ext cx="0" cy="0"/>
          <a:chOff x="0" y="0"/>
          <a:chExt cx="0" cy="0"/>
        </a:xfrm>
      </p:grpSpPr>
      <p:sp>
        <p:nvSpPr>
          <p:cNvPr id="262" name="Google Shape;262;p35"/>
          <p:cNvSpPr/>
          <p:nvPr>
            <p:ph idx="2" type="pic"/>
          </p:nvPr>
        </p:nvSpPr>
        <p:spPr>
          <a:xfrm>
            <a:off x="3544863" y="1543050"/>
            <a:ext cx="2057400" cy="2057400"/>
          </a:xfrm>
          <a:prstGeom prst="snip1Rect">
            <a:avLst>
              <a:gd fmla="val 24426" name="adj"/>
            </a:avLst>
          </a:prstGeom>
          <a:noFill/>
          <a:ln>
            <a:noFill/>
          </a:ln>
        </p:spPr>
      </p:sp>
      <p:sp>
        <p:nvSpPr>
          <p:cNvPr id="263" name="Google Shape;263;p35"/>
          <p:cNvSpPr/>
          <p:nvPr>
            <p:ph idx="3" type="pic"/>
          </p:nvPr>
        </p:nvSpPr>
        <p:spPr>
          <a:xfrm>
            <a:off x="6658538" y="1543050"/>
            <a:ext cx="2057400" cy="2057400"/>
          </a:xfrm>
          <a:prstGeom prst="snip1Rect">
            <a:avLst>
              <a:gd fmla="val 24426" name="adj"/>
            </a:avLst>
          </a:prstGeom>
          <a:noFill/>
          <a:ln>
            <a:noFill/>
          </a:ln>
        </p:spPr>
      </p:sp>
      <p:sp>
        <p:nvSpPr>
          <p:cNvPr id="264" name="Google Shape;264;p35"/>
          <p:cNvSpPr/>
          <p:nvPr>
            <p:ph idx="4" type="pic"/>
          </p:nvPr>
        </p:nvSpPr>
        <p:spPr>
          <a:xfrm>
            <a:off x="431200" y="1543050"/>
            <a:ext cx="2057400" cy="2057400"/>
          </a:xfrm>
          <a:prstGeom prst="snip1Rect">
            <a:avLst>
              <a:gd fmla="val 24426" name="adj"/>
            </a:avLst>
          </a:prstGeom>
          <a:noFill/>
          <a:ln>
            <a:noFill/>
          </a:ln>
        </p:spPr>
      </p:sp>
      <p:sp>
        <p:nvSpPr>
          <p:cNvPr id="265" name="Google Shape;265;p3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35"/>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7" name="Google Shape;267;p35"/>
          <p:cNvSpPr txBox="1"/>
          <p:nvPr>
            <p:ph idx="1" type="subTitle"/>
          </p:nvPr>
        </p:nvSpPr>
        <p:spPr>
          <a:xfrm>
            <a:off x="381100"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68" name="Google Shape;268;p35"/>
          <p:cNvSpPr txBox="1"/>
          <p:nvPr>
            <p:ph idx="5" type="subTitle"/>
          </p:nvPr>
        </p:nvSpPr>
        <p:spPr>
          <a:xfrm>
            <a:off x="3494775"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69" name="Google Shape;269;p35"/>
          <p:cNvSpPr txBox="1"/>
          <p:nvPr>
            <p:ph idx="6" type="subTitle"/>
          </p:nvPr>
        </p:nvSpPr>
        <p:spPr>
          <a:xfrm>
            <a:off x="6608438"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70" name="Google Shape;270;p35"/>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1" name="Google Shape;271;p35"/>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 bullet points">
  <p:cSld name="CAPTION_ONLY">
    <p:bg>
      <p:bgPr>
        <a:solidFill>
          <a:schemeClr val="lt1"/>
        </a:solidFill>
      </p:bgPr>
    </p:bg>
    <p:spTree>
      <p:nvGrpSpPr>
        <p:cNvPr id="272" name="Shape 272"/>
        <p:cNvGrpSpPr/>
        <p:nvPr/>
      </p:nvGrpSpPr>
      <p:grpSpPr>
        <a:xfrm>
          <a:off x="0" y="0"/>
          <a:ext cx="0" cy="0"/>
          <a:chOff x="0" y="0"/>
          <a:chExt cx="0" cy="0"/>
        </a:xfrm>
      </p:grpSpPr>
      <p:grpSp>
        <p:nvGrpSpPr>
          <p:cNvPr id="273" name="Google Shape;273;p36"/>
          <p:cNvGrpSpPr/>
          <p:nvPr/>
        </p:nvGrpSpPr>
        <p:grpSpPr>
          <a:xfrm>
            <a:off x="0" y="-444900"/>
            <a:ext cx="9144000" cy="5588500"/>
            <a:chOff x="0" y="-444900"/>
            <a:chExt cx="9144000" cy="5588500"/>
          </a:xfrm>
        </p:grpSpPr>
        <p:grpSp>
          <p:nvGrpSpPr>
            <p:cNvPr id="274" name="Google Shape;274;p36"/>
            <p:cNvGrpSpPr/>
            <p:nvPr/>
          </p:nvGrpSpPr>
          <p:grpSpPr>
            <a:xfrm>
              <a:off x="0" y="100"/>
              <a:ext cx="9144000" cy="5143500"/>
              <a:chOff x="0" y="100"/>
              <a:chExt cx="9144000" cy="5143500"/>
            </a:xfrm>
          </p:grpSpPr>
          <p:sp>
            <p:nvSpPr>
              <p:cNvPr id="275" name="Google Shape;275;p36"/>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76" name="Google Shape;276;p36"/>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277" name="Google Shape;277;p36"/>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78" name="Google Shape;278;p3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36"/>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80" name="Google Shape;280;p36"/>
          <p:cNvSpPr txBox="1"/>
          <p:nvPr>
            <p:ph idx="1" type="body"/>
          </p:nvPr>
        </p:nvSpPr>
        <p:spPr>
          <a:xfrm>
            <a:off x="333925"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81" name="Google Shape;281;p36"/>
          <p:cNvSpPr txBox="1"/>
          <p:nvPr>
            <p:ph idx="2" type="body"/>
          </p:nvPr>
        </p:nvSpPr>
        <p:spPr>
          <a:xfrm>
            <a:off x="4595076"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82" name="Google Shape;282;p36"/>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83" name="Google Shape;283;p36"/>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 for understanding">
  <p:cSld name="CAPTION_ONLY_1">
    <p:bg>
      <p:bgPr>
        <a:solidFill>
          <a:schemeClr val="lt1"/>
        </a:solidFill>
      </p:bgPr>
    </p:bg>
    <p:spTree>
      <p:nvGrpSpPr>
        <p:cNvPr id="284" name="Shape 284"/>
        <p:cNvGrpSpPr/>
        <p:nvPr/>
      </p:nvGrpSpPr>
      <p:grpSpPr>
        <a:xfrm>
          <a:off x="0" y="0"/>
          <a:ext cx="0" cy="0"/>
          <a:chOff x="0" y="0"/>
          <a:chExt cx="0" cy="0"/>
        </a:xfrm>
      </p:grpSpPr>
      <p:grpSp>
        <p:nvGrpSpPr>
          <p:cNvPr id="285" name="Google Shape;285;p37"/>
          <p:cNvGrpSpPr/>
          <p:nvPr/>
        </p:nvGrpSpPr>
        <p:grpSpPr>
          <a:xfrm>
            <a:off x="0" y="-444900"/>
            <a:ext cx="9144000" cy="5588500"/>
            <a:chOff x="0" y="-444900"/>
            <a:chExt cx="9144000" cy="5588500"/>
          </a:xfrm>
        </p:grpSpPr>
        <p:sp>
          <p:nvSpPr>
            <p:cNvPr id="286" name="Google Shape;286;p37"/>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87" name="Google Shape;287;p37"/>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88" name="Google Shape;288;p37"/>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89" name="Google Shape;289;p37"/>
          <p:cNvSpPr txBox="1"/>
          <p:nvPr>
            <p:ph idx="1" type="body"/>
          </p:nvPr>
        </p:nvSpPr>
        <p:spPr>
          <a:xfrm>
            <a:off x="333925" y="3630575"/>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0" name="Google Shape;290;p3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1" name="Google Shape;291;p37"/>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2" name="Google Shape;292;p37"/>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3" name="Google Shape;293;p37"/>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4" name="Google Shape;294;p37"/>
          <p:cNvSpPr txBox="1"/>
          <p:nvPr>
            <p:ph idx="4" type="body"/>
          </p:nvPr>
        </p:nvSpPr>
        <p:spPr>
          <a:xfrm>
            <a:off x="333925" y="31841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5" name="Google Shape;295;p37"/>
          <p:cNvSpPr txBox="1"/>
          <p:nvPr>
            <p:ph idx="5" type="body"/>
          </p:nvPr>
        </p:nvSpPr>
        <p:spPr>
          <a:xfrm>
            <a:off x="333925" y="27377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6" name="Google Shape;296;p37"/>
          <p:cNvSpPr txBox="1"/>
          <p:nvPr>
            <p:ph idx="6" type="body"/>
          </p:nvPr>
        </p:nvSpPr>
        <p:spPr>
          <a:xfrm>
            <a:off x="333925" y="2291377"/>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ype">
  <p:cSld name="BIG_NUMBER">
    <p:bg>
      <p:bgPr>
        <a:solidFill>
          <a:schemeClr val="lt2"/>
        </a:solidFill>
      </p:bgPr>
    </p:bg>
    <p:spTree>
      <p:nvGrpSpPr>
        <p:cNvPr id="297" name="Shape 297"/>
        <p:cNvGrpSpPr/>
        <p:nvPr/>
      </p:nvGrpSpPr>
      <p:grpSpPr>
        <a:xfrm>
          <a:off x="0" y="0"/>
          <a:ext cx="0" cy="0"/>
          <a:chOff x="0" y="0"/>
          <a:chExt cx="0" cy="0"/>
        </a:xfrm>
      </p:grpSpPr>
      <p:sp>
        <p:nvSpPr>
          <p:cNvPr id="298" name="Google Shape;298;p3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99" name="Google Shape;299;p38"/>
          <p:cNvSpPr txBox="1"/>
          <p:nvPr/>
        </p:nvSpPr>
        <p:spPr>
          <a:xfrm>
            <a:off x="2479675" y="2285400"/>
            <a:ext cx="4184700" cy="572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800">
                <a:solidFill>
                  <a:schemeClr val="lt1"/>
                </a:solidFill>
                <a:latin typeface="Inter Tight SemiBold"/>
                <a:ea typeface="Inter Tight SemiBold"/>
                <a:cs typeface="Inter Tight SemiBold"/>
                <a:sym typeface="Inter Tight SemiBold"/>
              </a:rPr>
              <a:t>Questions?</a:t>
            </a:r>
            <a:endParaRPr sz="2800">
              <a:solidFill>
                <a:schemeClr val="lt1"/>
              </a:solidFill>
              <a:latin typeface="Inter Tight SemiBold"/>
              <a:ea typeface="Inter Tight SemiBold"/>
              <a:cs typeface="Inter Tight SemiBold"/>
              <a:sym typeface="Inter Tight SemiBold"/>
            </a:endParaRPr>
          </a:p>
        </p:txBody>
      </p:sp>
      <p:grpSp>
        <p:nvGrpSpPr>
          <p:cNvPr id="300" name="Google Shape;300;p38"/>
          <p:cNvGrpSpPr/>
          <p:nvPr/>
        </p:nvGrpSpPr>
        <p:grpSpPr>
          <a:xfrm rot="300150">
            <a:off x="1277165" y="536719"/>
            <a:ext cx="6594752" cy="4068617"/>
            <a:chOff x="1277284" y="536521"/>
            <a:chExt cx="6594691" cy="4068580"/>
          </a:xfrm>
        </p:grpSpPr>
        <p:grpSp>
          <p:nvGrpSpPr>
            <p:cNvPr id="301" name="Google Shape;301;p38"/>
            <p:cNvGrpSpPr/>
            <p:nvPr/>
          </p:nvGrpSpPr>
          <p:grpSpPr>
            <a:xfrm>
              <a:off x="1277284" y="891662"/>
              <a:ext cx="6594077" cy="3357715"/>
              <a:chOff x="1277284" y="891662"/>
              <a:chExt cx="6594077" cy="3357715"/>
            </a:xfrm>
          </p:grpSpPr>
          <p:sp>
            <p:nvSpPr>
              <p:cNvPr id="302" name="Google Shape;302;p38"/>
              <p:cNvSpPr/>
              <p:nvPr/>
            </p:nvSpPr>
            <p:spPr>
              <a:xfrm rot="-2190">
                <a:off x="6458566" y="1876325"/>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303" name="Google Shape;303;p38"/>
              <p:cNvSpPr/>
              <p:nvPr/>
            </p:nvSpPr>
            <p:spPr>
              <a:xfrm flipH="1" rot="-2453">
                <a:off x="1277283" y="893727"/>
                <a:ext cx="4625401" cy="3354000"/>
              </a:xfrm>
              <a:prstGeom prst="snip1Rect">
                <a:avLst>
                  <a:gd fmla="val 4969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04" name="Google Shape;304;p38"/>
              <p:cNvSpPr/>
              <p:nvPr/>
            </p:nvSpPr>
            <p:spPr>
              <a:xfrm flipH="1" rot="10797547">
                <a:off x="3245660" y="893312"/>
                <a:ext cx="4625701" cy="3354000"/>
              </a:xfrm>
              <a:prstGeom prst="snip1Rect">
                <a:avLst>
                  <a:gd fmla="val 4966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05" name="Google Shape;305;p38"/>
              <p:cNvSpPr/>
              <p:nvPr/>
            </p:nvSpPr>
            <p:spPr>
              <a:xfrm rot="-2190">
                <a:off x="1277395" y="1877958"/>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306" name="Google Shape;306;p38"/>
            <p:cNvSpPr/>
            <p:nvPr/>
          </p:nvSpPr>
          <p:spPr>
            <a:xfrm rot="-4517241">
              <a:off x="1416960" y="705331"/>
              <a:ext cx="1386770" cy="13615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307" name="Google Shape;307;p38"/>
            <p:cNvSpPr/>
            <p:nvPr/>
          </p:nvSpPr>
          <p:spPr>
            <a:xfrm rot="6281922">
              <a:off x="6346470" y="3074659"/>
              <a:ext cx="1384510" cy="1363185"/>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308" name="Google Shape;308;p38"/>
          <p:cNvSpPr txBox="1"/>
          <p:nvPr>
            <p:ph type="title"/>
          </p:nvPr>
        </p:nvSpPr>
        <p:spPr>
          <a:xfrm>
            <a:off x="2479675" y="2285400"/>
            <a:ext cx="41847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9" name="Google Shape;309;p38"/>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10" name="Google Shape;310;p38"/>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type="blank">
  <p:cSld name="BLANK">
    <p:bg>
      <p:bgPr>
        <a:solidFill>
          <a:schemeClr val="lt1"/>
        </a:solidFill>
      </p:bgPr>
    </p:bg>
    <p:spTree>
      <p:nvGrpSpPr>
        <p:cNvPr id="311" name="Shape 311"/>
        <p:cNvGrpSpPr/>
        <p:nvPr/>
      </p:nvGrpSpPr>
      <p:grpSpPr>
        <a:xfrm>
          <a:off x="0" y="0"/>
          <a:ext cx="0" cy="0"/>
          <a:chOff x="0" y="0"/>
          <a:chExt cx="0" cy="0"/>
        </a:xfrm>
      </p:grpSpPr>
      <p:sp>
        <p:nvSpPr>
          <p:cNvPr id="312" name="Google Shape;312;p39"/>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3" name="Google Shape;313;p39"/>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14" name="Google Shape;314;p39"/>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7" name="Shape 27"/>
        <p:cNvGrpSpPr/>
        <p:nvPr/>
      </p:nvGrpSpPr>
      <p:grpSpPr>
        <a:xfrm>
          <a:off x="0" y="0"/>
          <a:ext cx="0" cy="0"/>
          <a:chOff x="0" y="0"/>
          <a:chExt cx="0" cy="0"/>
        </a:xfrm>
      </p:grpSpPr>
      <p:sp>
        <p:nvSpPr>
          <p:cNvPr id="28" name="Google Shape;28;p5"/>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5"/>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32" name="Shape 32"/>
        <p:cNvGrpSpPr/>
        <p:nvPr/>
      </p:nvGrpSpPr>
      <p:grpSpPr>
        <a:xfrm>
          <a:off x="0" y="0"/>
          <a:ext cx="0" cy="0"/>
          <a:chOff x="0" y="0"/>
          <a:chExt cx="0" cy="0"/>
        </a:xfrm>
      </p:grpSpPr>
      <p:sp>
        <p:nvSpPr>
          <p:cNvPr id="33" name="Google Shape;33;p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3">
    <p:spTree>
      <p:nvGrpSpPr>
        <p:cNvPr id="35" name="Shape 35"/>
        <p:cNvGrpSpPr/>
        <p:nvPr/>
      </p:nvGrpSpPr>
      <p:grpSpPr>
        <a:xfrm>
          <a:off x="0" y="0"/>
          <a:ext cx="0" cy="0"/>
          <a:chOff x="0" y="0"/>
          <a:chExt cx="0" cy="0"/>
        </a:xfrm>
      </p:grpSpPr>
      <p:sp>
        <p:nvSpPr>
          <p:cNvPr id="36" name="Google Shape;36;p7"/>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spTree>
      <p:nvGrpSpPr>
        <p:cNvPr id="39" name="Shape 39"/>
        <p:cNvGrpSpPr/>
        <p:nvPr/>
      </p:nvGrpSpPr>
      <p:grpSpPr>
        <a:xfrm>
          <a:off x="0" y="0"/>
          <a:ext cx="0" cy="0"/>
          <a:chOff x="0" y="0"/>
          <a:chExt cx="0" cy="0"/>
        </a:xfrm>
      </p:grpSpPr>
      <p:sp>
        <p:nvSpPr>
          <p:cNvPr id="40" name="Google Shape;40;p8"/>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42" name="Shape 42"/>
        <p:cNvGrpSpPr/>
        <p:nvPr/>
      </p:nvGrpSpPr>
      <p:grpSpPr>
        <a:xfrm>
          <a:off x="0" y="0"/>
          <a:ext cx="0" cy="0"/>
          <a:chOff x="0" y="0"/>
          <a:chExt cx="0" cy="0"/>
        </a:xfrm>
      </p:grpSpPr>
      <p:sp>
        <p:nvSpPr>
          <p:cNvPr id="43" name="Google Shape;43;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9"/>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6" name="Google Shape;46;p9"/>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1">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spcBef>
                <a:spcPts val="0"/>
              </a:spcBef>
              <a:spcAft>
                <a:spcPts val="0"/>
              </a:spcAft>
              <a:buSzPts val="1700"/>
              <a:buNone/>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1.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475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1pPr>
            <a:lvl2pPr lvl="1">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2pPr>
            <a:lvl3pPr lvl="2">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3pPr>
            <a:lvl4pPr lvl="3">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4pPr>
            <a:lvl5pPr lvl="4">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5pPr>
            <a:lvl6pPr lvl="5">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6pPr>
            <a:lvl7pPr lvl="6">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7pPr>
            <a:lvl8pPr lvl="7">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8pPr>
            <a:lvl9pPr lvl="8">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9pPr>
          </a:lstStyle>
          <a:p/>
        </p:txBody>
      </p:sp>
      <p:sp>
        <p:nvSpPr>
          <p:cNvPr id="7" name="Google Shape;7;p1"/>
          <p:cNvSpPr txBox="1"/>
          <p:nvPr>
            <p:ph idx="1" type="body"/>
          </p:nvPr>
        </p:nvSpPr>
        <p:spPr>
          <a:xfrm>
            <a:off x="311700" y="1152475"/>
            <a:ext cx="8475600" cy="3416400"/>
          </a:xfrm>
          <a:prstGeom prst="rect">
            <a:avLst/>
          </a:prstGeom>
          <a:noFill/>
          <a:ln>
            <a:noFill/>
          </a:ln>
        </p:spPr>
        <p:txBody>
          <a:bodyPr anchorCtr="0" anchor="t" bIns="91425" lIns="91425" spcFirstLastPara="1" rIns="91425" wrap="square" tIns="91425">
            <a:spAutoFit/>
          </a:bodyPr>
          <a:lstStyle>
            <a:lvl1pPr indent="-336550" lvl="0" marL="457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1pPr>
            <a:lvl2pPr indent="-336550" lvl="1" marL="914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2pPr>
            <a:lvl3pPr indent="-336550" lvl="2" marL="1371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3pPr>
            <a:lvl4pPr indent="-336550" lvl="3" marL="1828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4pPr>
            <a:lvl5pPr indent="-336550" lvl="4" marL="22860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5pPr>
            <a:lvl6pPr indent="-336550" lvl="5" marL="2743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6pPr>
            <a:lvl7pPr indent="-336550" lvl="6" marL="3200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7pPr>
            <a:lvl8pPr indent="-336550" lvl="7" marL="3657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8pPr>
            <a:lvl9pPr indent="-336550" lvl="8" marL="4114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9pPr>
          </a:lstStyle>
          <a:p/>
        </p:txBody>
      </p:sp>
      <p:sp>
        <p:nvSpPr>
          <p:cNvPr id="8" name="Google Shape;8;p1"/>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lvl="0" algn="r">
              <a:buNone/>
              <a:defRPr sz="700">
                <a:solidFill>
                  <a:schemeClr val="dk1"/>
                </a:solidFill>
                <a:latin typeface="Inter Tight SemiBold"/>
                <a:ea typeface="Inter Tight SemiBold"/>
                <a:cs typeface="Inter Tight SemiBold"/>
                <a:sym typeface="Inter Tight SemiBold"/>
              </a:defRPr>
            </a:lvl1pPr>
            <a:lvl2pPr lvl="1" algn="r">
              <a:buNone/>
              <a:defRPr sz="700">
                <a:solidFill>
                  <a:schemeClr val="dk1"/>
                </a:solidFill>
                <a:latin typeface="Inter Tight SemiBold"/>
                <a:ea typeface="Inter Tight SemiBold"/>
                <a:cs typeface="Inter Tight SemiBold"/>
                <a:sym typeface="Inter Tight SemiBold"/>
              </a:defRPr>
            </a:lvl2pPr>
            <a:lvl3pPr lvl="2" algn="r">
              <a:buNone/>
              <a:defRPr sz="700">
                <a:solidFill>
                  <a:schemeClr val="dk1"/>
                </a:solidFill>
                <a:latin typeface="Inter Tight SemiBold"/>
                <a:ea typeface="Inter Tight SemiBold"/>
                <a:cs typeface="Inter Tight SemiBold"/>
                <a:sym typeface="Inter Tight SemiBold"/>
              </a:defRPr>
            </a:lvl3pPr>
            <a:lvl4pPr lvl="3" algn="r">
              <a:buNone/>
              <a:defRPr sz="700">
                <a:solidFill>
                  <a:schemeClr val="dk1"/>
                </a:solidFill>
                <a:latin typeface="Inter Tight SemiBold"/>
                <a:ea typeface="Inter Tight SemiBold"/>
                <a:cs typeface="Inter Tight SemiBold"/>
                <a:sym typeface="Inter Tight SemiBold"/>
              </a:defRPr>
            </a:lvl4pPr>
            <a:lvl5pPr lvl="4" algn="r">
              <a:buNone/>
              <a:defRPr sz="700">
                <a:solidFill>
                  <a:schemeClr val="dk1"/>
                </a:solidFill>
                <a:latin typeface="Inter Tight SemiBold"/>
                <a:ea typeface="Inter Tight SemiBold"/>
                <a:cs typeface="Inter Tight SemiBold"/>
                <a:sym typeface="Inter Tight SemiBold"/>
              </a:defRPr>
            </a:lvl5pPr>
            <a:lvl6pPr lvl="5" algn="r">
              <a:buNone/>
              <a:defRPr sz="700">
                <a:solidFill>
                  <a:schemeClr val="dk1"/>
                </a:solidFill>
                <a:latin typeface="Inter Tight SemiBold"/>
                <a:ea typeface="Inter Tight SemiBold"/>
                <a:cs typeface="Inter Tight SemiBold"/>
                <a:sym typeface="Inter Tight SemiBold"/>
              </a:defRPr>
            </a:lvl6pPr>
            <a:lvl7pPr lvl="6" algn="r">
              <a:buNone/>
              <a:defRPr sz="700">
                <a:solidFill>
                  <a:schemeClr val="dk1"/>
                </a:solidFill>
                <a:latin typeface="Inter Tight SemiBold"/>
                <a:ea typeface="Inter Tight SemiBold"/>
                <a:cs typeface="Inter Tight SemiBold"/>
                <a:sym typeface="Inter Tight SemiBold"/>
              </a:defRPr>
            </a:lvl7pPr>
            <a:lvl8pPr lvl="7" algn="r">
              <a:buNone/>
              <a:defRPr sz="700">
                <a:solidFill>
                  <a:schemeClr val="dk1"/>
                </a:solidFill>
                <a:latin typeface="Inter Tight SemiBold"/>
                <a:ea typeface="Inter Tight SemiBold"/>
                <a:cs typeface="Inter Tight SemiBold"/>
                <a:sym typeface="Inter Tight SemiBold"/>
              </a:defRPr>
            </a:lvl8pPr>
            <a:lvl9pPr lvl="8" algn="r">
              <a:buNone/>
              <a:defRPr sz="700">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17.png"/><Relationship Id="rId7" Type="http://schemas.openxmlformats.org/officeDocument/2006/relationships/image" Target="../media/image10.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0"/>
          <p:cNvSpPr txBox="1"/>
          <p:nvPr>
            <p:ph type="ctrTitle"/>
          </p:nvPr>
        </p:nvSpPr>
        <p:spPr>
          <a:xfrm>
            <a:off x="1826325" y="1635775"/>
            <a:ext cx="5494800" cy="1293000"/>
          </a:xfrm>
          <a:prstGeom prst="rect">
            <a:avLst/>
          </a:prstGeom>
          <a:effectLst>
            <a:outerShdw blurRad="42863" rotWithShape="0" algn="bl" dir="60000" dist="19050">
              <a:srgbClr val="000000">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4000">
                <a:latin typeface="Inter Tight"/>
                <a:ea typeface="Inter Tight"/>
                <a:cs typeface="Inter Tight"/>
                <a:sym typeface="Inter Tight"/>
              </a:rPr>
              <a:t>Project 3 - Group 4:</a:t>
            </a:r>
            <a:br>
              <a:rPr b="1" lang="en" sz="4000">
                <a:latin typeface="Inter Tight"/>
                <a:ea typeface="Inter Tight"/>
                <a:cs typeface="Inter Tight"/>
                <a:sym typeface="Inter Tight"/>
              </a:rPr>
            </a:br>
            <a:r>
              <a:rPr b="1" lang="en" sz="4000">
                <a:latin typeface="Inter Tight"/>
                <a:ea typeface="Inter Tight"/>
                <a:cs typeface="Inter Tight"/>
                <a:sym typeface="Inter Tight"/>
              </a:rPr>
              <a:t>Data Engineering Path</a:t>
            </a:r>
            <a:endParaRPr b="1" sz="4000">
              <a:latin typeface="Inter Tight"/>
              <a:ea typeface="Inter Tight"/>
              <a:cs typeface="Inter Tight"/>
              <a:sym typeface="Inter Tight"/>
            </a:endParaRPr>
          </a:p>
        </p:txBody>
      </p:sp>
      <p:sp>
        <p:nvSpPr>
          <p:cNvPr id="320" name="Google Shape;320;p40"/>
          <p:cNvSpPr txBox="1"/>
          <p:nvPr>
            <p:ph idx="1" type="subTitle"/>
          </p:nvPr>
        </p:nvSpPr>
        <p:spPr>
          <a:xfrm>
            <a:off x="1826325" y="2947675"/>
            <a:ext cx="5494800" cy="954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Pushpa Chhetri, Amy Johnson, Megan Neal, Trenton Paxton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9"/>
          <p:cNvSpPr txBox="1"/>
          <p:nvPr>
            <p:ph type="title"/>
          </p:nvPr>
        </p:nvSpPr>
        <p:spPr>
          <a:xfrm>
            <a:off x="0" y="0"/>
            <a:ext cx="8475600" cy="646500"/>
          </a:xfrm>
          <a:prstGeom prst="rect">
            <a:avLst/>
          </a:prstGeom>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3000">
                <a:solidFill>
                  <a:schemeClr val="lt2"/>
                </a:solidFill>
                <a:latin typeface="Inter Tight"/>
                <a:ea typeface="Inter Tight"/>
                <a:cs typeface="Inter Tight"/>
                <a:sym typeface="Inter Tight"/>
              </a:rPr>
              <a:t>Additional</a:t>
            </a:r>
            <a:r>
              <a:rPr b="1" lang="en">
                <a:solidFill>
                  <a:schemeClr val="lt2"/>
                </a:solidFill>
                <a:latin typeface="Inter Tight"/>
                <a:ea typeface="Inter Tight"/>
                <a:cs typeface="Inter Tight"/>
                <a:sym typeface="Inter Tight"/>
              </a:rPr>
              <a:t> Data Engineering Libraries</a:t>
            </a:r>
            <a:endParaRPr b="1">
              <a:solidFill>
                <a:schemeClr val="lt2"/>
              </a:solidFill>
              <a:latin typeface="Inter Tight"/>
              <a:ea typeface="Inter Tight"/>
              <a:cs typeface="Inter Tight"/>
              <a:sym typeface="Inter Tight"/>
            </a:endParaRPr>
          </a:p>
        </p:txBody>
      </p:sp>
      <p:sp>
        <p:nvSpPr>
          <p:cNvPr id="423" name="Google Shape;423;p49"/>
          <p:cNvSpPr txBox="1"/>
          <p:nvPr>
            <p:ph idx="1" type="body"/>
          </p:nvPr>
        </p:nvSpPr>
        <p:spPr>
          <a:xfrm>
            <a:off x="102750" y="565975"/>
            <a:ext cx="9041400" cy="2274300"/>
          </a:xfrm>
          <a:prstGeom prst="rect">
            <a:avLst/>
          </a:prstGeom>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AutoNum type="arabicPeriod"/>
            </a:pPr>
            <a:r>
              <a:rPr b="1" lang="en" sz="1500"/>
              <a:t>Rich:</a:t>
            </a:r>
            <a:endParaRPr b="1" sz="1500"/>
          </a:p>
          <a:p>
            <a:pPr indent="0" lvl="0" marL="457200" rtl="0" algn="l">
              <a:lnSpc>
                <a:spcPct val="115000"/>
              </a:lnSpc>
              <a:spcBef>
                <a:spcPts val="0"/>
              </a:spcBef>
              <a:spcAft>
                <a:spcPts val="0"/>
              </a:spcAft>
              <a:buNone/>
            </a:pPr>
            <a:r>
              <a:rPr b="1" lang="en" sz="1500"/>
              <a:t>Rich is a Python library that enhances </a:t>
            </a:r>
            <a:r>
              <a:rPr b="1" lang="en" sz="1500"/>
              <a:t>console</a:t>
            </a:r>
            <a:r>
              <a:rPr b="1" lang="en" sz="1500"/>
              <a:t> output with text and formatting options such as colors, tables, and progress brars. It simplifies the creation of visually appealing command lines.</a:t>
            </a:r>
            <a:endParaRPr b="1" sz="1500"/>
          </a:p>
          <a:p>
            <a:pPr indent="-323850" lvl="0" marL="457200" rtl="0" algn="l">
              <a:lnSpc>
                <a:spcPct val="115000"/>
              </a:lnSpc>
              <a:spcBef>
                <a:spcPts val="0"/>
              </a:spcBef>
              <a:spcAft>
                <a:spcPts val="0"/>
              </a:spcAft>
              <a:buClr>
                <a:schemeClr val="dk2"/>
              </a:buClr>
              <a:buSzPts val="1500"/>
              <a:buAutoNum type="arabicPeriod"/>
            </a:pPr>
            <a:r>
              <a:rPr b="1" lang="en" sz="1500">
                <a:solidFill>
                  <a:schemeClr val="dk2"/>
                </a:solidFill>
              </a:rPr>
              <a:t>Pydantic:</a:t>
            </a:r>
            <a:endParaRPr b="1" sz="1500">
              <a:solidFill>
                <a:schemeClr val="dk2"/>
              </a:solidFill>
            </a:endParaRPr>
          </a:p>
          <a:p>
            <a:pPr indent="0" lvl="0" marL="457200" rtl="0" algn="l">
              <a:lnSpc>
                <a:spcPct val="115000"/>
              </a:lnSpc>
              <a:spcBef>
                <a:spcPts val="0"/>
              </a:spcBef>
              <a:spcAft>
                <a:spcPts val="0"/>
              </a:spcAft>
              <a:buNone/>
            </a:pPr>
            <a:r>
              <a:rPr b="1" lang="en" sz="1500">
                <a:solidFill>
                  <a:schemeClr val="dk2"/>
                </a:solidFill>
              </a:rPr>
              <a:t>It is a data validation and settings management library for Python that uses Python type annotations to validate and serialize data. It is commonly used in scenarios where you need to ensure that the data conforms to certain types and constraints, such as when working with APIs, configuration files, or data models.</a:t>
            </a:r>
            <a:endParaRPr b="1" sz="1400">
              <a:solidFill>
                <a:schemeClr val="dk2"/>
              </a:solidFill>
            </a:endParaRPr>
          </a:p>
        </p:txBody>
      </p:sp>
      <p:grpSp>
        <p:nvGrpSpPr>
          <p:cNvPr id="424" name="Google Shape;424;p49"/>
          <p:cNvGrpSpPr/>
          <p:nvPr/>
        </p:nvGrpSpPr>
        <p:grpSpPr>
          <a:xfrm>
            <a:off x="3310725" y="2895875"/>
            <a:ext cx="2568600" cy="2012400"/>
            <a:chOff x="3310725" y="2895875"/>
            <a:chExt cx="2568600" cy="2012400"/>
          </a:xfrm>
        </p:grpSpPr>
        <p:pic>
          <p:nvPicPr>
            <p:cNvPr id="425" name="Google Shape;425;p49"/>
            <p:cNvPicPr preferRelativeResize="0"/>
            <p:nvPr/>
          </p:nvPicPr>
          <p:blipFill>
            <a:blip r:embed="rId3">
              <a:alphaModFix/>
            </a:blip>
            <a:stretch>
              <a:fillRect/>
            </a:stretch>
          </p:blipFill>
          <p:spPr>
            <a:xfrm>
              <a:off x="3324500" y="3628150"/>
              <a:ext cx="2542250" cy="1280125"/>
            </a:xfrm>
            <a:prstGeom prst="rect">
              <a:avLst/>
            </a:prstGeom>
            <a:noFill/>
            <a:ln cap="flat" cmpd="sng" w="19050">
              <a:solidFill>
                <a:schemeClr val="dk2"/>
              </a:solidFill>
              <a:prstDash val="solid"/>
              <a:round/>
              <a:headEnd len="sm" w="sm" type="none"/>
              <a:tailEnd len="sm" w="sm" type="none"/>
            </a:ln>
          </p:spPr>
        </p:pic>
        <p:sp>
          <p:nvSpPr>
            <p:cNvPr id="426" name="Google Shape;426;p49"/>
            <p:cNvSpPr txBox="1"/>
            <p:nvPr/>
          </p:nvSpPr>
          <p:spPr>
            <a:xfrm>
              <a:off x="3310725" y="2895875"/>
              <a:ext cx="2568600" cy="683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rmAutofit fontScale="92500" lnSpcReduction="10000"/>
            </a:bodyPr>
            <a:lstStyle/>
            <a:p>
              <a:pPr indent="0" lvl="0" marL="0" rtl="0" algn="ctr">
                <a:spcBef>
                  <a:spcPts val="0"/>
                </a:spcBef>
                <a:spcAft>
                  <a:spcPts val="0"/>
                </a:spcAft>
                <a:buNone/>
              </a:pPr>
              <a:r>
                <a:rPr lang="en" sz="1300">
                  <a:solidFill>
                    <a:schemeClr val="dk1"/>
                  </a:solidFill>
                  <a:latin typeface="Inter Tight"/>
                  <a:ea typeface="Inter Tight"/>
                  <a:cs typeface="Inter Tight"/>
                  <a:sym typeface="Inter Tight"/>
                </a:rPr>
                <a:t>Defining</a:t>
              </a:r>
              <a:r>
                <a:rPr lang="en" sz="1300">
                  <a:solidFill>
                    <a:schemeClr val="dk1"/>
                  </a:solidFill>
                  <a:latin typeface="Inter Tight"/>
                  <a:ea typeface="Inter Tight"/>
                  <a:cs typeface="Inter Tight"/>
                  <a:sym typeface="Inter Tight"/>
                </a:rPr>
                <a:t> </a:t>
              </a:r>
              <a:r>
                <a:rPr b="1" lang="en" sz="1300">
                  <a:solidFill>
                    <a:schemeClr val="dk2"/>
                  </a:solidFill>
                  <a:latin typeface="Roboto Mono"/>
                  <a:ea typeface="Roboto Mono"/>
                  <a:cs typeface="Roboto Mono"/>
                  <a:sym typeface="Roboto Mono"/>
                </a:rPr>
                <a:t>Artist</a:t>
              </a:r>
              <a:r>
                <a:rPr b="1" lang="en" sz="1300">
                  <a:solidFill>
                    <a:schemeClr val="dk2"/>
                  </a:solidFill>
                  <a:latin typeface="Inter Tight"/>
                  <a:ea typeface="Inter Tight"/>
                  <a:cs typeface="Inter Tight"/>
                  <a:sym typeface="Inter Tight"/>
                </a:rPr>
                <a:t> </a:t>
              </a:r>
              <a:r>
                <a:rPr lang="en" sz="1300">
                  <a:solidFill>
                    <a:schemeClr val="dk1"/>
                  </a:solidFill>
                  <a:latin typeface="Inter Tight"/>
                  <a:ea typeface="Inter Tight"/>
                  <a:cs typeface="Inter Tight"/>
                  <a:sym typeface="Inter Tight"/>
                </a:rPr>
                <a:t>a class extending </a:t>
              </a:r>
              <a:r>
                <a:rPr b="1" lang="en" sz="1300">
                  <a:solidFill>
                    <a:schemeClr val="dk2"/>
                  </a:solidFill>
                  <a:latin typeface="Roboto Mono"/>
                  <a:ea typeface="Roboto Mono"/>
                  <a:cs typeface="Roboto Mono"/>
                  <a:sym typeface="Roboto Mono"/>
                </a:rPr>
                <a:t>BaseModel</a:t>
              </a:r>
              <a:r>
                <a:rPr b="1" lang="en" sz="1300">
                  <a:solidFill>
                    <a:schemeClr val="dk2"/>
                  </a:solidFill>
                  <a:latin typeface="Inter Tight"/>
                  <a:ea typeface="Inter Tight"/>
                  <a:cs typeface="Inter Tight"/>
                  <a:sym typeface="Inter Tight"/>
                </a:rPr>
                <a:t> </a:t>
              </a:r>
              <a:r>
                <a:rPr lang="en" sz="1300">
                  <a:solidFill>
                    <a:schemeClr val="dk1"/>
                  </a:solidFill>
                  <a:latin typeface="Inter Tight"/>
                  <a:ea typeface="Inter Tight"/>
                  <a:cs typeface="Inter Tight"/>
                  <a:sym typeface="Inter Tight"/>
                </a:rPr>
                <a:t>to validate that each field has a dedicated </a:t>
              </a:r>
              <a:r>
                <a:rPr lang="en" sz="1300">
                  <a:solidFill>
                    <a:schemeClr val="dk1"/>
                  </a:solidFill>
                  <a:latin typeface="Inter Tight"/>
                  <a:ea typeface="Inter Tight"/>
                  <a:cs typeface="Inter Tight"/>
                  <a:sym typeface="Inter Tight"/>
                </a:rPr>
                <a:t>data type</a:t>
              </a:r>
              <a:r>
                <a:rPr lang="en" sz="1300">
                  <a:solidFill>
                    <a:schemeClr val="dk1"/>
                  </a:solidFill>
                  <a:latin typeface="Inter Tight"/>
                  <a:ea typeface="Inter Tight"/>
                  <a:cs typeface="Inter Tight"/>
                  <a:sym typeface="Inter Tight"/>
                </a:rPr>
                <a:t>.</a:t>
              </a:r>
              <a:endParaRPr sz="1100">
                <a:solidFill>
                  <a:schemeClr val="dk1"/>
                </a:solidFill>
                <a:latin typeface="Inter Tight"/>
                <a:ea typeface="Inter Tight"/>
                <a:cs typeface="Inter Tight"/>
                <a:sym typeface="Inter Tigh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0"/>
          <p:cNvSpPr txBox="1"/>
          <p:nvPr>
            <p:ph type="title"/>
          </p:nvPr>
        </p:nvSpPr>
        <p:spPr>
          <a:xfrm>
            <a:off x="333925" y="587150"/>
            <a:ext cx="8475600" cy="646500"/>
          </a:xfrm>
          <a:prstGeom prst="rect">
            <a:avLst/>
          </a:prstGeom>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3000">
                <a:solidFill>
                  <a:schemeClr val="lt2"/>
                </a:solidFill>
                <a:latin typeface="Inter Tight"/>
                <a:ea typeface="Inter Tight"/>
                <a:cs typeface="Inter Tight"/>
                <a:sym typeface="Inter Tight"/>
              </a:rPr>
              <a:t>Exploring</a:t>
            </a:r>
            <a:r>
              <a:rPr b="1" lang="en">
                <a:solidFill>
                  <a:schemeClr val="lt2"/>
                </a:solidFill>
                <a:latin typeface="Inter Tight"/>
                <a:ea typeface="Inter Tight"/>
                <a:cs typeface="Inter Tight"/>
                <a:sym typeface="Inter Tight"/>
              </a:rPr>
              <a:t> Insights from the Data</a:t>
            </a:r>
            <a:endParaRPr b="1">
              <a:solidFill>
                <a:schemeClr val="lt2"/>
              </a:solidFill>
              <a:latin typeface="Inter Tight"/>
              <a:ea typeface="Inter Tight"/>
              <a:cs typeface="Inter Tight"/>
              <a:sym typeface="Inter Tight"/>
            </a:endParaRPr>
          </a:p>
        </p:txBody>
      </p:sp>
      <p:sp>
        <p:nvSpPr>
          <p:cNvPr id="432" name="Google Shape;432;p50"/>
          <p:cNvSpPr txBox="1"/>
          <p:nvPr>
            <p:ph idx="1" type="body"/>
          </p:nvPr>
        </p:nvSpPr>
        <p:spPr>
          <a:xfrm>
            <a:off x="333925" y="1163150"/>
            <a:ext cx="8475600" cy="30138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accent1"/>
              </a:buClr>
              <a:buSzPts val="1100"/>
              <a:buFont typeface="Arial"/>
              <a:buNone/>
            </a:pPr>
            <a:r>
              <a:rPr b="1" lang="en" sz="2200">
                <a:latin typeface="Arial"/>
                <a:ea typeface="Arial"/>
                <a:cs typeface="Arial"/>
                <a:sym typeface="Arial"/>
              </a:rPr>
              <a:t>Examples of questions the data can answer:</a:t>
            </a:r>
            <a:endParaRPr b="1" sz="2200">
              <a:latin typeface="Arial"/>
              <a:ea typeface="Arial"/>
              <a:cs typeface="Arial"/>
              <a:sym typeface="Arial"/>
            </a:endParaRPr>
          </a:p>
          <a:p>
            <a:pPr indent="-368300" lvl="0" marL="457200" rtl="0" algn="l">
              <a:lnSpc>
                <a:spcPct val="115000"/>
              </a:lnSpc>
              <a:spcBef>
                <a:spcPts val="1200"/>
              </a:spcBef>
              <a:spcAft>
                <a:spcPts val="0"/>
              </a:spcAft>
              <a:buSzPts val="2200"/>
              <a:buFont typeface="Arial"/>
              <a:buChar char="●"/>
            </a:pPr>
            <a:r>
              <a:rPr lang="en" sz="2200">
                <a:latin typeface="Arial"/>
                <a:ea typeface="Arial"/>
                <a:cs typeface="Arial"/>
                <a:sym typeface="Arial"/>
              </a:rPr>
              <a:t>Which artist has the most tracks in the database?</a:t>
            </a:r>
            <a:endParaRPr sz="2300">
              <a:latin typeface="Arial"/>
              <a:ea typeface="Arial"/>
              <a:cs typeface="Arial"/>
              <a:sym typeface="Arial"/>
            </a:endParaRPr>
          </a:p>
          <a:p>
            <a:pPr indent="-368300" lvl="0" marL="457200" rtl="0" algn="l">
              <a:lnSpc>
                <a:spcPct val="115000"/>
              </a:lnSpc>
              <a:spcBef>
                <a:spcPts val="0"/>
              </a:spcBef>
              <a:spcAft>
                <a:spcPts val="0"/>
              </a:spcAft>
              <a:buSzPts val="2200"/>
              <a:buFont typeface="Arial"/>
              <a:buChar char="●"/>
            </a:pPr>
            <a:r>
              <a:rPr lang="en" sz="2200">
                <a:latin typeface="Arial"/>
                <a:ea typeface="Arial"/>
                <a:cs typeface="Arial"/>
                <a:sym typeface="Arial"/>
              </a:rPr>
              <a:t>Who are the top 5 artists with the best fan-to-album ratio?</a:t>
            </a:r>
            <a:endParaRPr sz="2200">
              <a:latin typeface="Arial"/>
              <a:ea typeface="Arial"/>
              <a:cs typeface="Arial"/>
              <a:sym typeface="Arial"/>
            </a:endParaRPr>
          </a:p>
          <a:p>
            <a:pPr indent="-368300" lvl="0" marL="457200" rtl="0" algn="l">
              <a:lnSpc>
                <a:spcPct val="115000"/>
              </a:lnSpc>
              <a:spcBef>
                <a:spcPts val="0"/>
              </a:spcBef>
              <a:spcAft>
                <a:spcPts val="0"/>
              </a:spcAft>
              <a:buSzPts val="2200"/>
              <a:buFont typeface="Arial"/>
              <a:buChar char="●"/>
            </a:pPr>
            <a:r>
              <a:rPr lang="en" sz="2200">
                <a:latin typeface="Arial"/>
                <a:ea typeface="Arial"/>
                <a:cs typeface="Arial"/>
                <a:sym typeface="Arial"/>
              </a:rPr>
              <a:t>Which albums are ranked highest in popularity?</a:t>
            </a:r>
            <a:endParaRPr sz="2200">
              <a:latin typeface="Arial"/>
              <a:ea typeface="Arial"/>
              <a:cs typeface="Arial"/>
              <a:sym typeface="Arial"/>
            </a:endParaRPr>
          </a:p>
          <a:p>
            <a:pPr indent="-368300" lvl="0" marL="457200" rtl="0" algn="l">
              <a:lnSpc>
                <a:spcPct val="115000"/>
              </a:lnSpc>
              <a:spcBef>
                <a:spcPts val="0"/>
              </a:spcBef>
              <a:spcAft>
                <a:spcPts val="0"/>
              </a:spcAft>
              <a:buSzPts val="2200"/>
              <a:buFont typeface="Arial"/>
              <a:buChar char="●"/>
            </a:pPr>
            <a:r>
              <a:rPr lang="en" sz="2200">
                <a:latin typeface="Arial"/>
                <a:ea typeface="Arial"/>
                <a:cs typeface="Arial"/>
                <a:sym typeface="Arial"/>
              </a:rPr>
              <a:t>Which tracks are ranked highest in popularity?</a:t>
            </a:r>
            <a:endParaRPr sz="2200">
              <a:latin typeface="Arial"/>
              <a:ea typeface="Arial"/>
              <a:cs typeface="Arial"/>
              <a:sym typeface="Arial"/>
            </a:endParaRPr>
          </a:p>
          <a:p>
            <a:pPr indent="-368300" lvl="0" marL="457200" rtl="0" algn="l">
              <a:lnSpc>
                <a:spcPct val="115000"/>
              </a:lnSpc>
              <a:spcBef>
                <a:spcPts val="0"/>
              </a:spcBef>
              <a:spcAft>
                <a:spcPts val="0"/>
              </a:spcAft>
              <a:buSzPts val="2200"/>
              <a:buFont typeface="Arial"/>
              <a:buChar char="●"/>
            </a:pPr>
            <a:r>
              <a:rPr lang="en" sz="2200">
                <a:latin typeface="Arial"/>
                <a:ea typeface="Arial"/>
                <a:cs typeface="Arial"/>
                <a:sym typeface="Arial"/>
              </a:rPr>
              <a:t>Who are top 10 artists that have the most fans?</a:t>
            </a:r>
            <a:endParaRPr sz="2200">
              <a:latin typeface="Arial"/>
              <a:ea typeface="Arial"/>
              <a:cs typeface="Arial"/>
              <a:sym typeface="Arial"/>
            </a:endParaRPr>
          </a:p>
          <a:p>
            <a:pPr indent="-368300" lvl="0" marL="457200" rtl="0" algn="l">
              <a:lnSpc>
                <a:spcPct val="115000"/>
              </a:lnSpc>
              <a:spcBef>
                <a:spcPts val="0"/>
              </a:spcBef>
              <a:spcAft>
                <a:spcPts val="0"/>
              </a:spcAft>
              <a:buSzPts val="2200"/>
              <a:buFont typeface="Arial"/>
              <a:buChar char="●"/>
            </a:pPr>
            <a:r>
              <a:rPr lang="en" sz="2200">
                <a:latin typeface="Arial"/>
                <a:ea typeface="Arial"/>
                <a:cs typeface="Arial"/>
                <a:sym typeface="Arial"/>
              </a:rPr>
              <a:t>How many tracks are associated with each artist?</a:t>
            </a:r>
            <a:endParaRPr sz="2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51"/>
          <p:cNvPicPr preferRelativeResize="0"/>
          <p:nvPr/>
        </p:nvPicPr>
        <p:blipFill rotWithShape="1">
          <a:blip r:embed="rId3">
            <a:alphaModFix/>
          </a:blip>
          <a:srcRect b="25435" l="0" r="3119" t="25118"/>
          <a:stretch/>
        </p:blipFill>
        <p:spPr>
          <a:xfrm>
            <a:off x="3125375" y="1991675"/>
            <a:ext cx="2550275" cy="13527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1"/>
          <p:cNvSpPr txBox="1"/>
          <p:nvPr>
            <p:ph type="title"/>
          </p:nvPr>
        </p:nvSpPr>
        <p:spPr>
          <a:xfrm>
            <a:off x="837425" y="1506038"/>
            <a:ext cx="4184700" cy="572700"/>
          </a:xfrm>
          <a:prstGeom prst="rect">
            <a:avLst/>
          </a:prstGeom>
          <a:effectLst>
            <a:outerShdw blurRad="42863" rotWithShape="0" algn="bl" dir="60000" dist="19050">
              <a:srgbClr val="000000">
                <a:alpha val="35000"/>
              </a:srgbClr>
            </a:outerShdw>
          </a:effectLst>
        </p:spPr>
        <p:txBody>
          <a:bodyPr anchorCtr="0" anchor="b" bIns="91425" lIns="91425" spcFirstLastPara="1" rIns="91425" wrap="square" tIns="91425">
            <a:noAutofit/>
          </a:bodyPr>
          <a:lstStyle/>
          <a:p>
            <a:pPr indent="0" lvl="0" marL="0" marR="0" rtl="0" algn="l">
              <a:lnSpc>
                <a:spcPct val="90000"/>
              </a:lnSpc>
              <a:spcBef>
                <a:spcPts val="0"/>
              </a:spcBef>
              <a:spcAft>
                <a:spcPts val="0"/>
              </a:spcAft>
              <a:buNone/>
            </a:pPr>
            <a:r>
              <a:rPr b="1" lang="en" sz="4000">
                <a:latin typeface="Inter Tight"/>
                <a:ea typeface="Inter Tight"/>
                <a:cs typeface="Inter Tight"/>
                <a:sym typeface="Inter Tight"/>
              </a:rPr>
              <a:t>Overview</a:t>
            </a:r>
            <a:endParaRPr b="1" sz="3000">
              <a:latin typeface="Inter Tight"/>
              <a:ea typeface="Inter Tight"/>
              <a:cs typeface="Inter Tight"/>
              <a:sym typeface="Inter Tight"/>
            </a:endParaRPr>
          </a:p>
        </p:txBody>
      </p:sp>
      <p:sp>
        <p:nvSpPr>
          <p:cNvPr id="326" name="Google Shape;326;p41"/>
          <p:cNvSpPr txBox="1"/>
          <p:nvPr/>
        </p:nvSpPr>
        <p:spPr>
          <a:xfrm>
            <a:off x="788400" y="2210125"/>
            <a:ext cx="75672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Font typeface="Arial"/>
              <a:buNone/>
            </a:pPr>
            <a:r>
              <a:rPr lang="en" sz="2000">
                <a:solidFill>
                  <a:schemeClr val="lt1"/>
                </a:solidFill>
              </a:rPr>
              <a:t>5 favorite artists each</a:t>
            </a:r>
            <a:br>
              <a:rPr lang="en" sz="2000">
                <a:solidFill>
                  <a:schemeClr val="lt1"/>
                </a:solidFill>
              </a:rPr>
            </a:br>
            <a:r>
              <a:rPr lang="en" sz="2000">
                <a:solidFill>
                  <a:schemeClr val="lt1"/>
                </a:solidFill>
              </a:rPr>
              <a:t>Select a music streaming service</a:t>
            </a:r>
            <a:br>
              <a:rPr lang="en" sz="2000">
                <a:solidFill>
                  <a:schemeClr val="lt1"/>
                </a:solidFill>
              </a:rPr>
            </a:br>
            <a:r>
              <a:rPr lang="en" sz="2000">
                <a:solidFill>
                  <a:schemeClr val="lt1"/>
                </a:solidFill>
              </a:rPr>
              <a:t>Extract: Retrieved artist and track data via the Deezer API.</a:t>
            </a:r>
            <a:endParaRPr sz="2000">
              <a:solidFill>
                <a:schemeClr val="lt1"/>
              </a:solidFill>
            </a:endParaRPr>
          </a:p>
          <a:p>
            <a:pPr indent="0" lvl="0" marL="0" rtl="0" algn="l">
              <a:spcBef>
                <a:spcPts val="0"/>
              </a:spcBef>
              <a:spcAft>
                <a:spcPts val="0"/>
              </a:spcAft>
              <a:buClr>
                <a:schemeClr val="accent1"/>
              </a:buClr>
              <a:buSzPts val="1100"/>
              <a:buFont typeface="Arial"/>
              <a:buNone/>
            </a:pPr>
            <a:r>
              <a:rPr lang="en" sz="2000">
                <a:solidFill>
                  <a:schemeClr val="lt1"/>
                </a:solidFill>
              </a:rPr>
              <a:t>Transform: Cleaned and formatted data to fit database schema.</a:t>
            </a:r>
            <a:endParaRPr sz="2000">
              <a:solidFill>
                <a:schemeClr val="lt1"/>
              </a:solidFill>
            </a:endParaRPr>
          </a:p>
          <a:p>
            <a:pPr indent="0" lvl="0" marL="0" rtl="0" algn="l">
              <a:spcBef>
                <a:spcPts val="0"/>
              </a:spcBef>
              <a:spcAft>
                <a:spcPts val="0"/>
              </a:spcAft>
              <a:buClr>
                <a:schemeClr val="accent1"/>
              </a:buClr>
              <a:buSzPts val="1100"/>
              <a:buFont typeface="Arial"/>
              <a:buNone/>
            </a:pPr>
            <a:r>
              <a:rPr lang="en" sz="2000">
                <a:solidFill>
                  <a:schemeClr val="lt1"/>
                </a:solidFill>
              </a:rPr>
              <a:t>Load: Stored data into two tables: </a:t>
            </a:r>
            <a:r>
              <a:rPr lang="en" sz="2000">
                <a:solidFill>
                  <a:schemeClr val="lt1"/>
                </a:solidFill>
                <a:latin typeface="Roboto Mono"/>
                <a:ea typeface="Roboto Mono"/>
                <a:cs typeface="Roboto Mono"/>
                <a:sym typeface="Roboto Mono"/>
              </a:rPr>
              <a:t>artists</a:t>
            </a:r>
            <a:r>
              <a:rPr lang="en" sz="2000">
                <a:solidFill>
                  <a:schemeClr val="lt1"/>
                </a:solidFill>
              </a:rPr>
              <a:t> and </a:t>
            </a:r>
            <a:r>
              <a:rPr lang="en" sz="2000">
                <a:solidFill>
                  <a:schemeClr val="lt1"/>
                </a:solidFill>
                <a:latin typeface="Roboto Mono"/>
                <a:ea typeface="Roboto Mono"/>
                <a:cs typeface="Roboto Mono"/>
                <a:sym typeface="Roboto Mono"/>
              </a:rPr>
              <a:t>tracks_data</a:t>
            </a:r>
            <a:r>
              <a:rPr lang="en" sz="2000">
                <a:solidFill>
                  <a:schemeClr val="lt1"/>
                </a:solidFill>
              </a:rPr>
              <a:t>.</a:t>
            </a:r>
            <a:endParaRPr sz="2000">
              <a:solidFill>
                <a:schemeClr val="lt1"/>
              </a:solidFill>
            </a:endParaRPr>
          </a:p>
          <a:p>
            <a:pPr indent="0" lvl="0" marL="0" rtl="0" algn="l">
              <a:spcBef>
                <a:spcPts val="0"/>
              </a:spcBef>
              <a:spcAft>
                <a:spcPts val="0"/>
              </a:spcAft>
              <a:buNone/>
            </a:pPr>
            <a:r>
              <a:rPr lang="en" sz="2000">
                <a:solidFill>
                  <a:schemeClr val="lt1"/>
                </a:solidFill>
              </a:rPr>
              <a:t>Documentation: Created ETL, ERD, and workflow diagrams.</a:t>
            </a:r>
            <a:endParaRPr sz="2000">
              <a:solidFill>
                <a:schemeClr val="lt1"/>
              </a:solidFill>
            </a:endParaRPr>
          </a:p>
          <a:p>
            <a:pPr indent="0" lvl="0" marL="0" rtl="0" algn="l">
              <a:spcBef>
                <a:spcPts val="0"/>
              </a:spcBef>
              <a:spcAft>
                <a:spcPts val="0"/>
              </a:spcAft>
              <a:buNone/>
            </a:pPr>
            <a:r>
              <a:rPr lang="en" sz="2000">
                <a:solidFill>
                  <a:schemeClr val="lt1"/>
                </a:solidFill>
                <a:latin typeface="Inter Tight"/>
                <a:ea typeface="Inter Tight"/>
                <a:cs typeface="Inter Tight"/>
                <a:sym typeface="Inter Tight"/>
              </a:rPr>
              <a:t>Read data from the database and display it for future use, using either Pandas DataFrame or Flask API with JSON output</a:t>
            </a:r>
            <a:endParaRPr sz="2000">
              <a:solidFill>
                <a:schemeClr val="lt1"/>
              </a:solidFill>
              <a:latin typeface="Inter Tight"/>
              <a:ea typeface="Inter Tight"/>
              <a:cs typeface="Inter Tight"/>
              <a:sym typeface="Inter T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2"/>
          <p:cNvSpPr txBox="1"/>
          <p:nvPr>
            <p:ph type="title"/>
          </p:nvPr>
        </p:nvSpPr>
        <p:spPr>
          <a:xfrm>
            <a:off x="0" y="0"/>
            <a:ext cx="84756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666666"/>
                </a:solidFill>
                <a:latin typeface="Inter Tight"/>
                <a:ea typeface="Inter Tight"/>
                <a:cs typeface="Inter Tight"/>
                <a:sym typeface="Inter Tight"/>
              </a:rPr>
              <a:t>Extraction API:</a:t>
            </a:r>
            <a:r>
              <a:rPr b="1" lang="en" sz="3000">
                <a:solidFill>
                  <a:schemeClr val="lt2"/>
                </a:solidFill>
                <a:latin typeface="Inter Tight"/>
                <a:ea typeface="Inter Tight"/>
                <a:cs typeface="Inter Tight"/>
                <a:sym typeface="Inter Tight"/>
              </a:rPr>
              <a:t> </a:t>
            </a:r>
            <a:r>
              <a:rPr b="1" lang="en" sz="3000">
                <a:solidFill>
                  <a:srgbClr val="21C75D"/>
                </a:solidFill>
                <a:latin typeface="Inter Tight"/>
                <a:ea typeface="Inter Tight"/>
                <a:cs typeface="Inter Tight"/>
                <a:sym typeface="Inter Tight"/>
              </a:rPr>
              <a:t>Spotify </a:t>
            </a:r>
            <a:r>
              <a:rPr b="1" lang="en" sz="3000">
                <a:solidFill>
                  <a:srgbClr val="666666"/>
                </a:solidFill>
                <a:latin typeface="Inter Tight"/>
                <a:ea typeface="Inter Tight"/>
                <a:cs typeface="Inter Tight"/>
                <a:sym typeface="Inter Tight"/>
              </a:rPr>
              <a:t>vs.</a:t>
            </a:r>
            <a:r>
              <a:rPr b="1" lang="en" sz="3000">
                <a:solidFill>
                  <a:schemeClr val="lt2"/>
                </a:solidFill>
                <a:latin typeface="Inter Tight"/>
                <a:ea typeface="Inter Tight"/>
                <a:cs typeface="Inter Tight"/>
                <a:sym typeface="Inter Tight"/>
              </a:rPr>
              <a:t> Deezer</a:t>
            </a:r>
            <a:endParaRPr b="1" sz="3000">
              <a:solidFill>
                <a:schemeClr val="lt2"/>
              </a:solidFill>
              <a:latin typeface="Inter Tight"/>
              <a:ea typeface="Inter Tight"/>
              <a:cs typeface="Inter Tight"/>
              <a:sym typeface="Inter Tight"/>
            </a:endParaRPr>
          </a:p>
        </p:txBody>
      </p:sp>
      <p:sp>
        <p:nvSpPr>
          <p:cNvPr id="332" name="Google Shape;332;p4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3" name="Google Shape;333;p42"/>
          <p:cNvSpPr txBox="1"/>
          <p:nvPr/>
        </p:nvSpPr>
        <p:spPr>
          <a:xfrm>
            <a:off x="0" y="556700"/>
            <a:ext cx="9144000" cy="3921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b="1" lang="en" sz="2300">
                <a:solidFill>
                  <a:schemeClr val="dk2"/>
                </a:solidFill>
                <a:latin typeface="Inter Tight"/>
                <a:ea typeface="Inter Tight"/>
                <a:cs typeface="Inter Tight"/>
                <a:sym typeface="Inter Tight"/>
              </a:rPr>
              <a:t>We used the </a:t>
            </a:r>
            <a:r>
              <a:rPr b="1" lang="en" sz="2300">
                <a:solidFill>
                  <a:schemeClr val="lt2"/>
                </a:solidFill>
                <a:latin typeface="Inter Tight"/>
                <a:ea typeface="Inter Tight"/>
                <a:cs typeface="Inter Tight"/>
                <a:sym typeface="Inter Tight"/>
              </a:rPr>
              <a:t>Deezer API </a:t>
            </a:r>
            <a:r>
              <a:rPr b="1" lang="en" sz="2300">
                <a:solidFill>
                  <a:schemeClr val="dk2"/>
                </a:solidFill>
                <a:latin typeface="Inter Tight"/>
                <a:ea typeface="Inter Tight"/>
                <a:cs typeface="Inter Tight"/>
                <a:sym typeface="Inter Tight"/>
              </a:rPr>
              <a:t>to extract music data, focusing on its diverse and accessible catalog.</a:t>
            </a:r>
            <a:endParaRPr b="1" sz="2400">
              <a:solidFill>
                <a:schemeClr val="dk2"/>
              </a:solidFill>
              <a:latin typeface="Inter Tight"/>
              <a:ea typeface="Inter Tight"/>
              <a:cs typeface="Inter Tight"/>
              <a:sym typeface="Inter Tight"/>
            </a:endParaRPr>
          </a:p>
        </p:txBody>
      </p:sp>
      <p:grpSp>
        <p:nvGrpSpPr>
          <p:cNvPr id="334" name="Google Shape;334;p42"/>
          <p:cNvGrpSpPr/>
          <p:nvPr/>
        </p:nvGrpSpPr>
        <p:grpSpPr>
          <a:xfrm>
            <a:off x="228450" y="872600"/>
            <a:ext cx="4297200" cy="3080400"/>
            <a:chOff x="304625" y="969600"/>
            <a:chExt cx="4297200" cy="3080400"/>
          </a:xfrm>
        </p:grpSpPr>
        <p:pic>
          <p:nvPicPr>
            <p:cNvPr id="335" name="Google Shape;335;p42"/>
            <p:cNvPicPr preferRelativeResize="0"/>
            <p:nvPr/>
          </p:nvPicPr>
          <p:blipFill rotWithShape="1">
            <a:blip r:embed="rId3">
              <a:alphaModFix/>
            </a:blip>
            <a:srcRect b="29999" l="9868" r="62892" t="29927"/>
            <a:stretch/>
          </p:blipFill>
          <p:spPr>
            <a:xfrm>
              <a:off x="758250" y="969600"/>
              <a:ext cx="548700" cy="538022"/>
            </a:xfrm>
            <a:prstGeom prst="rect">
              <a:avLst/>
            </a:prstGeom>
            <a:noFill/>
            <a:ln>
              <a:noFill/>
            </a:ln>
          </p:spPr>
        </p:pic>
        <p:sp>
          <p:nvSpPr>
            <p:cNvPr id="336" name="Google Shape;336;p42"/>
            <p:cNvSpPr txBox="1"/>
            <p:nvPr/>
          </p:nvSpPr>
          <p:spPr>
            <a:xfrm>
              <a:off x="304625" y="1452900"/>
              <a:ext cx="4297200" cy="25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b="1" lang="en" sz="1300">
                  <a:solidFill>
                    <a:srgbClr val="434343"/>
                  </a:solidFill>
                  <a:latin typeface="Inter Tight"/>
                  <a:ea typeface="Inter Tight"/>
                  <a:cs typeface="Inter Tight"/>
                  <a:sym typeface="Inter Tight"/>
                </a:rPr>
                <a:t>Accessibility</a:t>
              </a:r>
              <a:r>
                <a:rPr lang="en" sz="1300">
                  <a:solidFill>
                    <a:srgbClr val="434343"/>
                  </a:solidFill>
                  <a:latin typeface="Inter Tight"/>
                  <a:ea typeface="Inter Tight"/>
                  <a:cs typeface="Inter Tight"/>
                  <a:sym typeface="Inter Tight"/>
                </a:rPr>
                <a:t>: API requires user authentication for most features, with a limited one-hour token lifespan.</a:t>
              </a:r>
              <a:endParaRPr sz="1300">
                <a:solidFill>
                  <a:srgbClr val="434343"/>
                </a:solidFill>
                <a:latin typeface="Inter Tight"/>
                <a:ea typeface="Inter Tight"/>
                <a:cs typeface="Inter Tight"/>
                <a:sym typeface="Inter Tight"/>
              </a:endParaRPr>
            </a:p>
            <a:p>
              <a:pPr indent="0" lvl="0" marL="0" rtl="0" algn="l">
                <a:spcBef>
                  <a:spcPts val="0"/>
                </a:spcBef>
                <a:spcAft>
                  <a:spcPts val="0"/>
                </a:spcAft>
                <a:buClr>
                  <a:schemeClr val="accent1"/>
                </a:buClr>
                <a:buSzPts val="1100"/>
                <a:buFont typeface="Arial"/>
                <a:buNone/>
              </a:pPr>
              <a:r>
                <a:rPr b="1" lang="en" sz="1300">
                  <a:solidFill>
                    <a:srgbClr val="434343"/>
                  </a:solidFill>
                  <a:latin typeface="Inter Tight"/>
                  <a:ea typeface="Inter Tight"/>
                  <a:cs typeface="Inter Tight"/>
                  <a:sym typeface="Inter Tight"/>
                </a:rPr>
                <a:t>API Features</a:t>
              </a:r>
              <a:r>
                <a:rPr lang="en" sz="1300">
                  <a:solidFill>
                    <a:srgbClr val="434343"/>
                  </a:solidFill>
                  <a:latin typeface="Inter Tight"/>
                  <a:ea typeface="Inter Tight"/>
                  <a:cs typeface="Inter Tight"/>
                  <a:sym typeface="Inter Tight"/>
                </a:rPr>
                <a:t>: Highly robust but constrained by account-based usage (user must have a Spotify account).</a:t>
              </a:r>
              <a:endParaRPr sz="1300">
                <a:solidFill>
                  <a:srgbClr val="434343"/>
                </a:solidFill>
                <a:latin typeface="Inter Tight"/>
                <a:ea typeface="Inter Tight"/>
                <a:cs typeface="Inter Tight"/>
                <a:sym typeface="Inter Tight"/>
              </a:endParaRPr>
            </a:p>
            <a:p>
              <a:pPr indent="0" lvl="0" marL="0" rtl="0" algn="l">
                <a:spcBef>
                  <a:spcPts val="0"/>
                </a:spcBef>
                <a:spcAft>
                  <a:spcPts val="0"/>
                </a:spcAft>
                <a:buClr>
                  <a:schemeClr val="accent1"/>
                </a:buClr>
                <a:buSzPts val="1100"/>
                <a:buFont typeface="Arial"/>
                <a:buNone/>
              </a:pPr>
              <a:r>
                <a:rPr b="1" lang="en" sz="1300">
                  <a:solidFill>
                    <a:srgbClr val="434343"/>
                  </a:solidFill>
                  <a:latin typeface="Inter Tight"/>
                  <a:ea typeface="Inter Tight"/>
                  <a:cs typeface="Inter Tight"/>
                  <a:sym typeface="Inter Tight"/>
                </a:rPr>
                <a:t>Usage Terms</a:t>
              </a:r>
              <a:r>
                <a:rPr lang="en" sz="1300">
                  <a:solidFill>
                    <a:srgbClr val="434343"/>
                  </a:solidFill>
                  <a:latin typeface="Inter Tight"/>
                  <a:ea typeface="Inter Tight"/>
                  <a:cs typeface="Inter Tight"/>
                  <a:sym typeface="Inter Tight"/>
                </a:rPr>
                <a:t>: Tied to personal accounts or paid subscriptions, limiting non-commercial academic use.</a:t>
              </a:r>
              <a:endParaRPr sz="1300">
                <a:solidFill>
                  <a:srgbClr val="434343"/>
                </a:solidFill>
                <a:latin typeface="Inter Tight"/>
                <a:ea typeface="Inter Tight"/>
                <a:cs typeface="Inter Tight"/>
                <a:sym typeface="Inter Tight"/>
              </a:endParaRPr>
            </a:p>
            <a:p>
              <a:pPr indent="0" lvl="0" marL="0" rtl="0" algn="l">
                <a:spcBef>
                  <a:spcPts val="0"/>
                </a:spcBef>
                <a:spcAft>
                  <a:spcPts val="0"/>
                </a:spcAft>
                <a:buClr>
                  <a:schemeClr val="accent1"/>
                </a:buClr>
                <a:buSzPts val="1100"/>
                <a:buFont typeface="Arial"/>
                <a:buNone/>
              </a:pPr>
              <a:r>
                <a:rPr b="1" lang="en" sz="1300">
                  <a:solidFill>
                    <a:srgbClr val="434343"/>
                  </a:solidFill>
                  <a:latin typeface="Inter Tight"/>
                  <a:ea typeface="Inter Tight"/>
                  <a:cs typeface="Inter Tight"/>
                  <a:sym typeface="Inter Tight"/>
                </a:rPr>
                <a:t>Popularity</a:t>
              </a:r>
              <a:r>
                <a:rPr lang="en" sz="1300">
                  <a:solidFill>
                    <a:srgbClr val="434343"/>
                  </a:solidFill>
                  <a:latin typeface="Inter Tight"/>
                  <a:ea typeface="Inter Tight"/>
                  <a:cs typeface="Inter Tight"/>
                  <a:sym typeface="Inter Tight"/>
                </a:rPr>
                <a:t>: Dominates the global market with the largest user base among streaming platforms.</a:t>
              </a:r>
              <a:endParaRPr sz="1300">
                <a:solidFill>
                  <a:srgbClr val="434343"/>
                </a:solidFill>
                <a:latin typeface="Inter Tight"/>
                <a:ea typeface="Inter Tight"/>
                <a:cs typeface="Inter Tight"/>
                <a:sym typeface="Inter Tight"/>
              </a:endParaRPr>
            </a:p>
            <a:p>
              <a:pPr indent="0" lvl="0" marL="0" rtl="0" algn="l">
                <a:spcBef>
                  <a:spcPts val="0"/>
                </a:spcBef>
                <a:spcAft>
                  <a:spcPts val="0"/>
                </a:spcAft>
                <a:buClr>
                  <a:schemeClr val="accent1"/>
                </a:buClr>
                <a:buSzPts val="1100"/>
                <a:buFont typeface="Arial"/>
                <a:buNone/>
              </a:pPr>
              <a:r>
                <a:rPr b="1" lang="en" sz="1300">
                  <a:solidFill>
                    <a:srgbClr val="434343"/>
                  </a:solidFill>
                  <a:latin typeface="Inter Tight"/>
                  <a:ea typeface="Inter Tight"/>
                  <a:cs typeface="Inter Tight"/>
                  <a:sym typeface="Inter Tight"/>
                </a:rPr>
                <a:t>Data Depth</a:t>
              </a:r>
              <a:r>
                <a:rPr lang="en" sz="1300">
                  <a:solidFill>
                    <a:srgbClr val="434343"/>
                  </a:solidFill>
                  <a:latin typeface="Inter Tight"/>
                  <a:ea typeface="Inter Tight"/>
                  <a:cs typeface="Inter Tight"/>
                  <a:sym typeface="Inter Tight"/>
                </a:rPr>
                <a:t>: Extensive library with metadata, but stricter access rules compared to Deezer.</a:t>
              </a:r>
              <a:endParaRPr sz="1300">
                <a:solidFill>
                  <a:srgbClr val="434343"/>
                </a:solidFill>
                <a:latin typeface="Inter Tight"/>
                <a:ea typeface="Inter Tight"/>
                <a:cs typeface="Inter Tight"/>
                <a:sym typeface="Inter Tight"/>
              </a:endParaRPr>
            </a:p>
            <a:p>
              <a:pPr indent="0" lvl="0" marL="0" rtl="0" algn="l">
                <a:spcBef>
                  <a:spcPts val="0"/>
                </a:spcBef>
                <a:spcAft>
                  <a:spcPts val="0"/>
                </a:spcAft>
                <a:buNone/>
              </a:pPr>
              <a:r>
                <a:rPr b="1" lang="en" sz="1300">
                  <a:solidFill>
                    <a:srgbClr val="434343"/>
                  </a:solidFill>
                  <a:latin typeface="Inter Tight"/>
                  <a:ea typeface="Inter Tight"/>
                  <a:cs typeface="Inter Tight"/>
                  <a:sym typeface="Inter Tight"/>
                </a:rPr>
                <a:t>Streaming Niche</a:t>
              </a:r>
              <a:r>
                <a:rPr lang="en" sz="1300">
                  <a:solidFill>
                    <a:srgbClr val="434343"/>
                  </a:solidFill>
                  <a:latin typeface="Inter Tight"/>
                  <a:ea typeface="Inter Tight"/>
                  <a:cs typeface="Inter Tight"/>
                  <a:sym typeface="Inter Tight"/>
                </a:rPr>
                <a:t>: Known as the leading streaming giant, often favored for personal listening over development use.</a:t>
              </a:r>
              <a:endParaRPr sz="1300">
                <a:solidFill>
                  <a:srgbClr val="434343"/>
                </a:solidFill>
                <a:latin typeface="Inter Tight"/>
                <a:ea typeface="Inter Tight"/>
                <a:cs typeface="Inter Tight"/>
                <a:sym typeface="Inter Tight"/>
              </a:endParaRPr>
            </a:p>
          </p:txBody>
        </p:sp>
        <p:sp>
          <p:nvSpPr>
            <p:cNvPr id="337" name="Google Shape;337;p42"/>
            <p:cNvSpPr txBox="1"/>
            <p:nvPr/>
          </p:nvSpPr>
          <p:spPr>
            <a:xfrm>
              <a:off x="1338950" y="1067588"/>
              <a:ext cx="1535400" cy="4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21C75D"/>
                  </a:solidFill>
                  <a:latin typeface="Inter Tight"/>
                  <a:ea typeface="Inter Tight"/>
                  <a:cs typeface="Inter Tight"/>
                  <a:sym typeface="Inter Tight"/>
                </a:rPr>
                <a:t>Spotify</a:t>
              </a:r>
              <a:endParaRPr b="1" sz="1700">
                <a:solidFill>
                  <a:srgbClr val="21C75D"/>
                </a:solidFill>
                <a:latin typeface="Inter Tight"/>
                <a:ea typeface="Inter Tight"/>
                <a:cs typeface="Inter Tight"/>
                <a:sym typeface="Inter Tight"/>
              </a:endParaRPr>
            </a:p>
          </p:txBody>
        </p:sp>
      </p:grpSp>
      <p:grpSp>
        <p:nvGrpSpPr>
          <p:cNvPr id="338" name="Google Shape;338;p42"/>
          <p:cNvGrpSpPr/>
          <p:nvPr/>
        </p:nvGrpSpPr>
        <p:grpSpPr>
          <a:xfrm>
            <a:off x="4525650" y="927451"/>
            <a:ext cx="4542300" cy="3095799"/>
            <a:chOff x="4601825" y="1024451"/>
            <a:chExt cx="4542300" cy="3095799"/>
          </a:xfrm>
        </p:grpSpPr>
        <p:pic>
          <p:nvPicPr>
            <p:cNvPr id="339" name="Google Shape;339;p42"/>
            <p:cNvPicPr preferRelativeResize="0"/>
            <p:nvPr/>
          </p:nvPicPr>
          <p:blipFill rotWithShape="1">
            <a:blip r:embed="rId4">
              <a:alphaModFix/>
            </a:blip>
            <a:srcRect b="21346" l="0" r="0" t="0"/>
            <a:stretch/>
          </p:blipFill>
          <p:spPr>
            <a:xfrm>
              <a:off x="5087625" y="1024451"/>
              <a:ext cx="580699" cy="455498"/>
            </a:xfrm>
            <a:prstGeom prst="rect">
              <a:avLst/>
            </a:prstGeom>
            <a:noFill/>
            <a:ln>
              <a:noFill/>
            </a:ln>
          </p:spPr>
        </p:pic>
        <p:sp>
          <p:nvSpPr>
            <p:cNvPr id="340" name="Google Shape;340;p42"/>
            <p:cNvSpPr txBox="1"/>
            <p:nvPr/>
          </p:nvSpPr>
          <p:spPr>
            <a:xfrm>
              <a:off x="4601825" y="1443350"/>
              <a:ext cx="4542300" cy="26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b="1" lang="en" sz="1300">
                  <a:solidFill>
                    <a:srgbClr val="434343"/>
                  </a:solidFill>
                  <a:latin typeface="Inter Tight"/>
                  <a:ea typeface="Inter Tight"/>
                  <a:cs typeface="Inter Tight"/>
                  <a:sym typeface="Inter Tight"/>
                </a:rPr>
                <a:t>Accessibility</a:t>
              </a:r>
              <a:r>
                <a:rPr lang="en" sz="1300">
                  <a:solidFill>
                    <a:srgbClr val="434343"/>
                  </a:solidFill>
                  <a:latin typeface="Inter Tight"/>
                  <a:ea typeface="Inter Tight"/>
                  <a:cs typeface="Inter Tight"/>
                  <a:sym typeface="Inter Tight"/>
                </a:rPr>
                <a:t>: API is accessible without requiring user authentication for most basic features.</a:t>
              </a:r>
              <a:endParaRPr sz="1300">
                <a:solidFill>
                  <a:srgbClr val="434343"/>
                </a:solidFill>
                <a:latin typeface="Inter Tight"/>
                <a:ea typeface="Inter Tight"/>
                <a:cs typeface="Inter Tight"/>
                <a:sym typeface="Inter Tight"/>
              </a:endParaRPr>
            </a:p>
            <a:p>
              <a:pPr indent="0" lvl="0" marL="0" rtl="0" algn="l">
                <a:spcBef>
                  <a:spcPts val="0"/>
                </a:spcBef>
                <a:spcAft>
                  <a:spcPts val="0"/>
                </a:spcAft>
                <a:buClr>
                  <a:schemeClr val="accent1"/>
                </a:buClr>
                <a:buSzPts val="1100"/>
                <a:buFont typeface="Arial"/>
                <a:buNone/>
              </a:pPr>
              <a:r>
                <a:rPr b="1" lang="en" sz="1300">
                  <a:solidFill>
                    <a:srgbClr val="434343"/>
                  </a:solidFill>
                  <a:latin typeface="Inter Tight"/>
                  <a:ea typeface="Inter Tight"/>
                  <a:cs typeface="Inter Tight"/>
                  <a:sym typeface="Inter Tight"/>
                </a:rPr>
                <a:t>API Features</a:t>
              </a:r>
              <a:r>
                <a:rPr lang="en" sz="1300">
                  <a:solidFill>
                    <a:srgbClr val="434343"/>
                  </a:solidFill>
                  <a:latin typeface="Inter Tight"/>
                  <a:ea typeface="Inter Tight"/>
                  <a:cs typeface="Inter Tight"/>
                  <a:sym typeface="Inter Tight"/>
                </a:rPr>
                <a:t>: Provides data on artists, albums, tracks, and playlists with straightforward documentation.</a:t>
              </a:r>
              <a:endParaRPr sz="1300">
                <a:solidFill>
                  <a:srgbClr val="434343"/>
                </a:solidFill>
                <a:latin typeface="Inter Tight"/>
                <a:ea typeface="Inter Tight"/>
                <a:cs typeface="Inter Tight"/>
                <a:sym typeface="Inter Tight"/>
              </a:endParaRPr>
            </a:p>
            <a:p>
              <a:pPr indent="0" lvl="0" marL="0" rtl="0" algn="l">
                <a:spcBef>
                  <a:spcPts val="0"/>
                </a:spcBef>
                <a:spcAft>
                  <a:spcPts val="0"/>
                </a:spcAft>
                <a:buClr>
                  <a:schemeClr val="accent1"/>
                </a:buClr>
                <a:buSzPts val="1100"/>
                <a:buFont typeface="Arial"/>
                <a:buNone/>
              </a:pPr>
              <a:r>
                <a:rPr b="1" lang="en" sz="1300">
                  <a:solidFill>
                    <a:srgbClr val="434343"/>
                  </a:solidFill>
                  <a:latin typeface="Inter Tight"/>
                  <a:ea typeface="Inter Tight"/>
                  <a:cs typeface="Inter Tight"/>
                  <a:sym typeface="Inter Tight"/>
                </a:rPr>
                <a:t>Usage Terms</a:t>
              </a:r>
              <a:r>
                <a:rPr lang="en" sz="1300">
                  <a:solidFill>
                    <a:srgbClr val="434343"/>
                  </a:solidFill>
                  <a:latin typeface="Inter Tight"/>
                  <a:ea typeface="Inter Tight"/>
                  <a:cs typeface="Inter Tight"/>
                  <a:sym typeface="Inter Tight"/>
                </a:rPr>
                <a:t>: Allows academic use without requiring a paid account or ongoing authentication keys.</a:t>
              </a:r>
              <a:endParaRPr sz="1300">
                <a:solidFill>
                  <a:srgbClr val="434343"/>
                </a:solidFill>
                <a:latin typeface="Inter Tight"/>
                <a:ea typeface="Inter Tight"/>
                <a:cs typeface="Inter Tight"/>
                <a:sym typeface="Inter Tight"/>
              </a:endParaRPr>
            </a:p>
            <a:p>
              <a:pPr indent="0" lvl="0" marL="0" rtl="0" algn="l">
                <a:spcBef>
                  <a:spcPts val="0"/>
                </a:spcBef>
                <a:spcAft>
                  <a:spcPts val="0"/>
                </a:spcAft>
                <a:buClr>
                  <a:schemeClr val="accent1"/>
                </a:buClr>
                <a:buSzPts val="1100"/>
                <a:buFont typeface="Arial"/>
                <a:buNone/>
              </a:pPr>
              <a:r>
                <a:rPr b="1" lang="en" sz="1300">
                  <a:solidFill>
                    <a:srgbClr val="434343"/>
                  </a:solidFill>
                  <a:latin typeface="Inter Tight"/>
                  <a:ea typeface="Inter Tight"/>
                  <a:cs typeface="Inter Tight"/>
                  <a:sym typeface="Inter Tight"/>
                </a:rPr>
                <a:t>Popularity</a:t>
              </a:r>
              <a:r>
                <a:rPr lang="en" sz="1300">
                  <a:solidFill>
                    <a:srgbClr val="434343"/>
                  </a:solidFill>
                  <a:latin typeface="Inter Tight"/>
                  <a:ea typeface="Inter Tight"/>
                  <a:cs typeface="Inter Tight"/>
                  <a:sym typeface="Inter Tight"/>
                </a:rPr>
                <a:t>: Global availability in over 180 countries but smaller user base compared to Spotify.</a:t>
              </a:r>
              <a:endParaRPr sz="1300">
                <a:solidFill>
                  <a:srgbClr val="434343"/>
                </a:solidFill>
                <a:latin typeface="Inter Tight"/>
                <a:ea typeface="Inter Tight"/>
                <a:cs typeface="Inter Tight"/>
                <a:sym typeface="Inter Tight"/>
              </a:endParaRPr>
            </a:p>
            <a:p>
              <a:pPr indent="0" lvl="0" marL="0" rtl="0" algn="l">
                <a:spcBef>
                  <a:spcPts val="0"/>
                </a:spcBef>
                <a:spcAft>
                  <a:spcPts val="0"/>
                </a:spcAft>
                <a:buClr>
                  <a:schemeClr val="accent1"/>
                </a:buClr>
                <a:buSzPts val="1100"/>
                <a:buFont typeface="Arial"/>
                <a:buNone/>
              </a:pPr>
              <a:r>
                <a:rPr b="1" lang="en" sz="1300">
                  <a:solidFill>
                    <a:srgbClr val="434343"/>
                  </a:solidFill>
                  <a:latin typeface="Inter Tight"/>
                  <a:ea typeface="Inter Tight"/>
                  <a:cs typeface="Inter Tight"/>
                  <a:sym typeface="Inter Tight"/>
                </a:rPr>
                <a:t>Data Depth</a:t>
              </a:r>
              <a:r>
                <a:rPr lang="en" sz="1300">
                  <a:solidFill>
                    <a:srgbClr val="434343"/>
                  </a:solidFill>
                  <a:latin typeface="Inter Tight"/>
                  <a:ea typeface="Inter Tight"/>
                  <a:cs typeface="Inter Tight"/>
                  <a:sym typeface="Inter Tight"/>
                </a:rPr>
                <a:t>: Offers extensive metadata on tracks, including duration, rank, and associated artists/albums.</a:t>
              </a:r>
              <a:endParaRPr sz="1300">
                <a:solidFill>
                  <a:srgbClr val="434343"/>
                </a:solidFill>
                <a:latin typeface="Inter Tight"/>
                <a:ea typeface="Inter Tight"/>
                <a:cs typeface="Inter Tight"/>
                <a:sym typeface="Inter Tight"/>
              </a:endParaRPr>
            </a:p>
            <a:p>
              <a:pPr indent="0" lvl="0" marL="0" rtl="0" algn="l">
                <a:spcBef>
                  <a:spcPts val="0"/>
                </a:spcBef>
                <a:spcAft>
                  <a:spcPts val="0"/>
                </a:spcAft>
                <a:buNone/>
              </a:pPr>
              <a:r>
                <a:rPr b="1" lang="en" sz="1300">
                  <a:solidFill>
                    <a:srgbClr val="434343"/>
                  </a:solidFill>
                  <a:latin typeface="Inter Tight"/>
                  <a:ea typeface="Inter Tight"/>
                  <a:cs typeface="Inter Tight"/>
                  <a:sym typeface="Inter Tight"/>
                </a:rPr>
                <a:t>Streaming Niche</a:t>
              </a:r>
              <a:r>
                <a:rPr lang="en" sz="1300">
                  <a:solidFill>
                    <a:srgbClr val="434343"/>
                  </a:solidFill>
                  <a:latin typeface="Inter Tight"/>
                  <a:ea typeface="Inter Tight"/>
                  <a:cs typeface="Inter Tight"/>
                  <a:sym typeface="Inter Tight"/>
                </a:rPr>
                <a:t>: Lesser-known platform compared to Spotify, often regarded as more "open" for development use.</a:t>
              </a:r>
              <a:endParaRPr sz="1300">
                <a:solidFill>
                  <a:srgbClr val="434343"/>
                </a:solidFill>
                <a:latin typeface="Inter Tight"/>
                <a:ea typeface="Inter Tight"/>
                <a:cs typeface="Inter Tight"/>
                <a:sym typeface="Inter Tight"/>
              </a:endParaRPr>
            </a:p>
          </p:txBody>
        </p:sp>
        <p:sp>
          <p:nvSpPr>
            <p:cNvPr id="341" name="Google Shape;341;p42"/>
            <p:cNvSpPr txBox="1"/>
            <p:nvPr/>
          </p:nvSpPr>
          <p:spPr>
            <a:xfrm>
              <a:off x="5756275" y="1061147"/>
              <a:ext cx="15354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A237FE"/>
                  </a:solidFill>
                  <a:latin typeface="Inter Tight"/>
                  <a:ea typeface="Inter Tight"/>
                  <a:cs typeface="Inter Tight"/>
                  <a:sym typeface="Inter Tight"/>
                </a:rPr>
                <a:t>Deezer</a:t>
              </a:r>
              <a:endParaRPr b="1" sz="1700">
                <a:solidFill>
                  <a:srgbClr val="A237FE"/>
                </a:solidFill>
                <a:latin typeface="Inter Tight"/>
                <a:ea typeface="Inter Tight"/>
                <a:cs typeface="Inter Tight"/>
                <a:sym typeface="Inter Tight"/>
              </a:endParaRPr>
            </a:p>
          </p:txBody>
        </p:sp>
      </p:grpSp>
      <p:sp>
        <p:nvSpPr>
          <p:cNvPr id="342" name="Google Shape;342;p42"/>
          <p:cNvSpPr txBox="1"/>
          <p:nvPr/>
        </p:nvSpPr>
        <p:spPr>
          <a:xfrm>
            <a:off x="321150" y="4003425"/>
            <a:ext cx="2430600" cy="3921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700">
                <a:solidFill>
                  <a:schemeClr val="dk1"/>
                </a:solidFill>
                <a:latin typeface="Inter Tight"/>
                <a:ea typeface="Inter Tight"/>
                <a:cs typeface="Inter Tight"/>
                <a:sym typeface="Inter Tight"/>
              </a:rPr>
              <a:t>Ethical Considerations</a:t>
            </a:r>
            <a:endParaRPr b="1" sz="1700">
              <a:solidFill>
                <a:schemeClr val="dk1"/>
              </a:solidFill>
              <a:latin typeface="Inter Tight"/>
              <a:ea typeface="Inter Tight"/>
              <a:cs typeface="Inter Tight"/>
              <a:sym typeface="Inter Tight"/>
            </a:endParaRPr>
          </a:p>
        </p:txBody>
      </p:sp>
      <p:sp>
        <p:nvSpPr>
          <p:cNvPr id="343" name="Google Shape;343;p42"/>
          <p:cNvSpPr txBox="1"/>
          <p:nvPr/>
        </p:nvSpPr>
        <p:spPr>
          <a:xfrm>
            <a:off x="321150" y="4304200"/>
            <a:ext cx="8389800" cy="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Inter Tight"/>
                <a:ea typeface="Inter Tight"/>
                <a:cs typeface="Inter Tight"/>
                <a:sym typeface="Inter Tight"/>
              </a:rPr>
              <a:t>After our experience with the Spotify API, we did research on the Terms of Service for both APIs. Deezer has very clear </a:t>
            </a:r>
            <a:r>
              <a:rPr lang="en" sz="1300">
                <a:solidFill>
                  <a:schemeClr val="dk1"/>
                </a:solidFill>
                <a:latin typeface="Inter Tight"/>
                <a:ea typeface="Inter Tight"/>
                <a:cs typeface="Inter Tight"/>
                <a:sym typeface="Inter Tight"/>
              </a:rPr>
              <a:t>guidelines</a:t>
            </a:r>
            <a:r>
              <a:rPr lang="en" sz="1300">
                <a:solidFill>
                  <a:schemeClr val="dk1"/>
                </a:solidFill>
                <a:latin typeface="Inter Tight"/>
                <a:ea typeface="Inter Tight"/>
                <a:cs typeface="Inter Tight"/>
                <a:sym typeface="Inter Tight"/>
              </a:rPr>
              <a:t> that restrict their data being used for any commercial purposes unless a contract has been established.</a:t>
            </a:r>
            <a:endParaRPr sz="1300">
              <a:solidFill>
                <a:schemeClr val="dk1"/>
              </a:solidFill>
              <a:latin typeface="Inter Tight"/>
              <a:ea typeface="Inter Tight"/>
              <a:cs typeface="Inter Tight"/>
              <a:sym typeface="Inter T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3"/>
          <p:cNvSpPr txBox="1"/>
          <p:nvPr>
            <p:ph type="title"/>
          </p:nvPr>
        </p:nvSpPr>
        <p:spPr>
          <a:xfrm>
            <a:off x="0" y="0"/>
            <a:ext cx="8475600" cy="646500"/>
          </a:xfrm>
          <a:prstGeom prst="rect">
            <a:avLst/>
          </a:prstGeom>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3000">
                <a:solidFill>
                  <a:schemeClr val="lt2"/>
                </a:solidFill>
                <a:latin typeface="Inter Tight"/>
                <a:ea typeface="Inter Tight"/>
                <a:cs typeface="Inter Tight"/>
                <a:sym typeface="Inter Tight"/>
              </a:rPr>
              <a:t>Extraction &gt; </a:t>
            </a:r>
            <a:r>
              <a:rPr b="1" lang="en" sz="3000">
                <a:solidFill>
                  <a:schemeClr val="lt2"/>
                </a:solidFill>
                <a:latin typeface="Inter Tight"/>
                <a:ea typeface="Inter Tight"/>
                <a:cs typeface="Inter Tight"/>
                <a:sym typeface="Inter Tight"/>
              </a:rPr>
              <a:t>Transform</a:t>
            </a:r>
            <a:r>
              <a:rPr b="1" lang="en" sz="3000">
                <a:solidFill>
                  <a:schemeClr val="lt2"/>
                </a:solidFill>
                <a:latin typeface="Inter Tight"/>
                <a:ea typeface="Inter Tight"/>
                <a:cs typeface="Inter Tight"/>
                <a:sym typeface="Inter Tight"/>
              </a:rPr>
              <a:t> &gt; Load:</a:t>
            </a:r>
            <a:endParaRPr b="1" sz="3000">
              <a:solidFill>
                <a:schemeClr val="lt2"/>
              </a:solidFill>
              <a:latin typeface="Inter Tight"/>
              <a:ea typeface="Inter Tight"/>
              <a:cs typeface="Inter Tight"/>
              <a:sym typeface="Inter Tight"/>
            </a:endParaRPr>
          </a:p>
        </p:txBody>
      </p:sp>
      <p:sp>
        <p:nvSpPr>
          <p:cNvPr id="349" name="Google Shape;349;p43"/>
          <p:cNvSpPr txBox="1"/>
          <p:nvPr>
            <p:ph idx="1" type="body"/>
          </p:nvPr>
        </p:nvSpPr>
        <p:spPr>
          <a:xfrm>
            <a:off x="463400" y="569400"/>
            <a:ext cx="8217000" cy="7473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latin typeface="Arial"/>
                <a:ea typeface="Arial"/>
                <a:cs typeface="Arial"/>
                <a:sym typeface="Arial"/>
              </a:rPr>
              <a:t>Data extracted via API, transformed to match schema requirements, loaded into a relational database with two tables: </a:t>
            </a:r>
            <a:r>
              <a:rPr b="1" lang="en">
                <a:solidFill>
                  <a:schemeClr val="dk2"/>
                </a:solidFill>
                <a:latin typeface="Roboto Mono"/>
                <a:ea typeface="Roboto Mono"/>
                <a:cs typeface="Roboto Mono"/>
                <a:sym typeface="Roboto Mono"/>
              </a:rPr>
              <a:t>artists </a:t>
            </a:r>
            <a:r>
              <a:rPr b="1" lang="en">
                <a:latin typeface="Arial"/>
                <a:ea typeface="Arial"/>
                <a:cs typeface="Arial"/>
                <a:sym typeface="Arial"/>
              </a:rPr>
              <a:t>and </a:t>
            </a:r>
            <a:r>
              <a:rPr b="1" lang="en">
                <a:solidFill>
                  <a:schemeClr val="dk2"/>
                </a:solidFill>
                <a:latin typeface="Roboto Mono"/>
                <a:ea typeface="Roboto Mono"/>
                <a:cs typeface="Roboto Mono"/>
                <a:sym typeface="Roboto Mono"/>
              </a:rPr>
              <a:t>tracks_data</a:t>
            </a:r>
            <a:r>
              <a:rPr b="1" lang="en">
                <a:latin typeface="Arial"/>
                <a:ea typeface="Arial"/>
                <a:cs typeface="Arial"/>
                <a:sym typeface="Arial"/>
              </a:rPr>
              <a:t>.</a:t>
            </a:r>
            <a:endParaRPr b="1" sz="2100"/>
          </a:p>
        </p:txBody>
      </p:sp>
      <p:sp>
        <p:nvSpPr>
          <p:cNvPr id="350" name="Google Shape;350;p4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1" name="Google Shape;351;p43"/>
          <p:cNvPicPr preferRelativeResize="0"/>
          <p:nvPr/>
        </p:nvPicPr>
        <p:blipFill>
          <a:blip r:embed="rId3">
            <a:alphaModFix/>
          </a:blip>
          <a:stretch>
            <a:fillRect/>
          </a:stretch>
        </p:blipFill>
        <p:spPr>
          <a:xfrm>
            <a:off x="463412" y="1832488"/>
            <a:ext cx="3965450" cy="2634151"/>
          </a:xfrm>
          <a:prstGeom prst="rect">
            <a:avLst/>
          </a:prstGeom>
          <a:noFill/>
          <a:ln>
            <a:noFill/>
          </a:ln>
        </p:spPr>
      </p:pic>
      <p:pic>
        <p:nvPicPr>
          <p:cNvPr id="352" name="Google Shape;352;p43"/>
          <p:cNvPicPr preferRelativeResize="0"/>
          <p:nvPr/>
        </p:nvPicPr>
        <p:blipFill>
          <a:blip r:embed="rId4">
            <a:alphaModFix/>
          </a:blip>
          <a:stretch>
            <a:fillRect/>
          </a:stretch>
        </p:blipFill>
        <p:spPr>
          <a:xfrm>
            <a:off x="4715137" y="1832500"/>
            <a:ext cx="3965450" cy="2634151"/>
          </a:xfrm>
          <a:prstGeom prst="rect">
            <a:avLst/>
          </a:prstGeom>
          <a:noFill/>
          <a:ln>
            <a:noFill/>
          </a:ln>
        </p:spPr>
      </p:pic>
      <p:sp>
        <p:nvSpPr>
          <p:cNvPr id="353" name="Google Shape;353;p43"/>
          <p:cNvSpPr txBox="1"/>
          <p:nvPr>
            <p:ph idx="1" type="body"/>
          </p:nvPr>
        </p:nvSpPr>
        <p:spPr>
          <a:xfrm>
            <a:off x="758925" y="1417000"/>
            <a:ext cx="3374400" cy="415500"/>
          </a:xfrm>
          <a:prstGeom prst="rect">
            <a:avLst/>
          </a:prstGeom>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1500">
                <a:solidFill>
                  <a:schemeClr val="dk2"/>
                </a:solidFill>
              </a:rPr>
              <a:t>Extraction from Deezer API</a:t>
            </a:r>
            <a:endParaRPr sz="1500">
              <a:solidFill>
                <a:schemeClr val="dk2"/>
              </a:solidFill>
            </a:endParaRPr>
          </a:p>
        </p:txBody>
      </p:sp>
      <p:sp>
        <p:nvSpPr>
          <p:cNvPr id="354" name="Google Shape;354;p43"/>
          <p:cNvSpPr txBox="1"/>
          <p:nvPr>
            <p:ph idx="1" type="body"/>
          </p:nvPr>
        </p:nvSpPr>
        <p:spPr>
          <a:xfrm>
            <a:off x="5010650" y="1417000"/>
            <a:ext cx="3374400" cy="415500"/>
          </a:xfrm>
          <a:prstGeom prst="rect">
            <a:avLst/>
          </a:prstGeom>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1500">
                <a:solidFill>
                  <a:schemeClr val="dk2"/>
                </a:solidFill>
              </a:rPr>
              <a:t>Output using Rich Library</a:t>
            </a:r>
            <a:endParaRPr sz="15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4"/>
          <p:cNvSpPr txBox="1"/>
          <p:nvPr>
            <p:ph type="title"/>
          </p:nvPr>
        </p:nvSpPr>
        <p:spPr>
          <a:xfrm>
            <a:off x="0" y="0"/>
            <a:ext cx="8475600" cy="646500"/>
          </a:xfrm>
          <a:prstGeom prst="rect">
            <a:avLst/>
          </a:prstGeom>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3000">
                <a:solidFill>
                  <a:schemeClr val="lt2"/>
                </a:solidFill>
                <a:latin typeface="Inter Tight"/>
                <a:ea typeface="Inter Tight"/>
                <a:cs typeface="Inter Tight"/>
                <a:sym typeface="Inter Tight"/>
              </a:rPr>
              <a:t>Extraction &gt; </a:t>
            </a:r>
            <a:r>
              <a:rPr b="1" lang="en" sz="3000">
                <a:solidFill>
                  <a:schemeClr val="lt2"/>
                </a:solidFill>
                <a:latin typeface="Inter Tight"/>
                <a:ea typeface="Inter Tight"/>
                <a:cs typeface="Inter Tight"/>
                <a:sym typeface="Inter Tight"/>
              </a:rPr>
              <a:t>Transform</a:t>
            </a:r>
            <a:r>
              <a:rPr b="1" lang="en" sz="3000">
                <a:solidFill>
                  <a:schemeClr val="lt2"/>
                </a:solidFill>
                <a:latin typeface="Inter Tight"/>
                <a:ea typeface="Inter Tight"/>
                <a:cs typeface="Inter Tight"/>
                <a:sym typeface="Inter Tight"/>
              </a:rPr>
              <a:t> &gt; Load:</a:t>
            </a:r>
            <a:endParaRPr b="1" sz="3000">
              <a:solidFill>
                <a:schemeClr val="lt2"/>
              </a:solidFill>
              <a:latin typeface="Inter Tight"/>
              <a:ea typeface="Inter Tight"/>
              <a:cs typeface="Inter Tight"/>
              <a:sym typeface="Inter Tight"/>
            </a:endParaRPr>
          </a:p>
        </p:txBody>
      </p:sp>
      <p:sp>
        <p:nvSpPr>
          <p:cNvPr id="360" name="Google Shape;360;p44"/>
          <p:cNvSpPr txBox="1"/>
          <p:nvPr>
            <p:ph idx="1" type="body"/>
          </p:nvPr>
        </p:nvSpPr>
        <p:spPr>
          <a:xfrm>
            <a:off x="463400" y="569400"/>
            <a:ext cx="8217000" cy="7473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latin typeface="Arial"/>
                <a:ea typeface="Arial"/>
                <a:cs typeface="Arial"/>
                <a:sym typeface="Arial"/>
              </a:rPr>
              <a:t>Data extracted via API, transformed to match schema requirements, loaded into a relational database with two tables: </a:t>
            </a:r>
            <a:r>
              <a:rPr b="1" lang="en">
                <a:solidFill>
                  <a:schemeClr val="dk2"/>
                </a:solidFill>
                <a:latin typeface="Roboto Mono"/>
                <a:ea typeface="Roboto Mono"/>
                <a:cs typeface="Roboto Mono"/>
                <a:sym typeface="Roboto Mono"/>
              </a:rPr>
              <a:t>artists</a:t>
            </a:r>
            <a:r>
              <a:rPr b="1" lang="en">
                <a:latin typeface="Arial"/>
                <a:ea typeface="Arial"/>
                <a:cs typeface="Arial"/>
                <a:sym typeface="Arial"/>
              </a:rPr>
              <a:t> and </a:t>
            </a:r>
            <a:r>
              <a:rPr b="1" lang="en">
                <a:solidFill>
                  <a:schemeClr val="dk2"/>
                </a:solidFill>
                <a:latin typeface="Roboto Mono"/>
                <a:ea typeface="Roboto Mono"/>
                <a:cs typeface="Roboto Mono"/>
                <a:sym typeface="Roboto Mono"/>
              </a:rPr>
              <a:t>tracks_data</a:t>
            </a:r>
            <a:r>
              <a:rPr b="1" lang="en">
                <a:latin typeface="Arial"/>
                <a:ea typeface="Arial"/>
                <a:cs typeface="Arial"/>
                <a:sym typeface="Arial"/>
              </a:rPr>
              <a:t>.</a:t>
            </a:r>
            <a:endParaRPr b="1" sz="2100"/>
          </a:p>
        </p:txBody>
      </p:sp>
      <p:sp>
        <p:nvSpPr>
          <p:cNvPr id="361" name="Google Shape;361;p4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2" name="Google Shape;362;p44"/>
          <p:cNvSpPr txBox="1"/>
          <p:nvPr>
            <p:ph idx="1" type="body"/>
          </p:nvPr>
        </p:nvSpPr>
        <p:spPr>
          <a:xfrm>
            <a:off x="463438" y="1417000"/>
            <a:ext cx="3965400" cy="415500"/>
          </a:xfrm>
          <a:prstGeom prst="rect">
            <a:avLst/>
          </a:prstGeom>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1500">
                <a:solidFill>
                  <a:schemeClr val="dk2"/>
                </a:solidFill>
              </a:rPr>
              <a:t>Data stored in a Dataframe</a:t>
            </a:r>
            <a:endParaRPr sz="1500">
              <a:solidFill>
                <a:schemeClr val="dk2"/>
              </a:solidFill>
            </a:endParaRPr>
          </a:p>
        </p:txBody>
      </p:sp>
      <p:sp>
        <p:nvSpPr>
          <p:cNvPr id="363" name="Google Shape;363;p44"/>
          <p:cNvSpPr txBox="1"/>
          <p:nvPr>
            <p:ph idx="1" type="body"/>
          </p:nvPr>
        </p:nvSpPr>
        <p:spPr>
          <a:xfrm>
            <a:off x="4715175" y="1417000"/>
            <a:ext cx="3965400" cy="415500"/>
          </a:xfrm>
          <a:prstGeom prst="rect">
            <a:avLst/>
          </a:prstGeom>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1500">
                <a:solidFill>
                  <a:schemeClr val="dk2"/>
                </a:solidFill>
              </a:rPr>
              <a:t>Data is Transformed and Prepped for Loading</a:t>
            </a:r>
            <a:endParaRPr sz="1500">
              <a:solidFill>
                <a:schemeClr val="dk2"/>
              </a:solidFill>
            </a:endParaRPr>
          </a:p>
        </p:txBody>
      </p:sp>
      <p:pic>
        <p:nvPicPr>
          <p:cNvPr id="364" name="Google Shape;364;p44"/>
          <p:cNvPicPr preferRelativeResize="0"/>
          <p:nvPr/>
        </p:nvPicPr>
        <p:blipFill>
          <a:blip r:embed="rId3">
            <a:alphaModFix/>
          </a:blip>
          <a:stretch>
            <a:fillRect/>
          </a:stretch>
        </p:blipFill>
        <p:spPr>
          <a:xfrm>
            <a:off x="463400" y="1832500"/>
            <a:ext cx="3965476" cy="2634149"/>
          </a:xfrm>
          <a:prstGeom prst="rect">
            <a:avLst/>
          </a:prstGeom>
          <a:noFill/>
          <a:ln>
            <a:noFill/>
          </a:ln>
        </p:spPr>
      </p:pic>
      <p:pic>
        <p:nvPicPr>
          <p:cNvPr id="365" name="Google Shape;365;p44"/>
          <p:cNvPicPr preferRelativeResize="0"/>
          <p:nvPr/>
        </p:nvPicPr>
        <p:blipFill>
          <a:blip r:embed="rId4">
            <a:alphaModFix/>
          </a:blip>
          <a:stretch>
            <a:fillRect/>
          </a:stretch>
        </p:blipFill>
        <p:spPr>
          <a:xfrm>
            <a:off x="4715125" y="1832500"/>
            <a:ext cx="3965501" cy="26341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5"/>
          <p:cNvSpPr txBox="1"/>
          <p:nvPr>
            <p:ph type="title"/>
          </p:nvPr>
        </p:nvSpPr>
        <p:spPr>
          <a:xfrm>
            <a:off x="0" y="0"/>
            <a:ext cx="8475600" cy="646500"/>
          </a:xfrm>
          <a:prstGeom prst="rect">
            <a:avLst/>
          </a:prstGeom>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3000">
                <a:solidFill>
                  <a:schemeClr val="lt2"/>
                </a:solidFill>
                <a:latin typeface="Inter Tight"/>
                <a:ea typeface="Inter Tight"/>
                <a:cs typeface="Inter Tight"/>
                <a:sym typeface="Inter Tight"/>
              </a:rPr>
              <a:t>Storing </a:t>
            </a:r>
            <a:r>
              <a:rPr b="1" lang="en" sz="3000">
                <a:solidFill>
                  <a:schemeClr val="lt2"/>
                </a:solidFill>
                <a:latin typeface="Inter Tight"/>
                <a:ea typeface="Inter Tight"/>
                <a:cs typeface="Inter Tight"/>
                <a:sym typeface="Inter Tight"/>
              </a:rPr>
              <a:t>Data</a:t>
            </a:r>
            <a:r>
              <a:rPr b="1" lang="en" sz="3000">
                <a:solidFill>
                  <a:schemeClr val="lt2"/>
                </a:solidFill>
                <a:latin typeface="Inter Tight"/>
                <a:ea typeface="Inter Tight"/>
                <a:cs typeface="Inter Tight"/>
                <a:sym typeface="Inter Tight"/>
              </a:rPr>
              <a:t> in a Database</a:t>
            </a:r>
            <a:endParaRPr b="1" sz="3000">
              <a:solidFill>
                <a:schemeClr val="lt2"/>
              </a:solidFill>
              <a:latin typeface="Inter Tight"/>
              <a:ea typeface="Inter Tight"/>
              <a:cs typeface="Inter Tight"/>
              <a:sym typeface="Inter Tight"/>
            </a:endParaRPr>
          </a:p>
        </p:txBody>
      </p:sp>
      <p:sp>
        <p:nvSpPr>
          <p:cNvPr id="371" name="Google Shape;371;p45"/>
          <p:cNvSpPr txBox="1"/>
          <p:nvPr>
            <p:ph idx="1" type="body"/>
          </p:nvPr>
        </p:nvSpPr>
        <p:spPr>
          <a:xfrm>
            <a:off x="102750" y="565975"/>
            <a:ext cx="7707000" cy="8466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000"/>
              <a:t>Created table schema and imported csv files for </a:t>
            </a:r>
            <a:r>
              <a:rPr b="1" lang="en" sz="2000">
                <a:solidFill>
                  <a:schemeClr val="dk2"/>
                </a:solidFill>
                <a:latin typeface="Roboto Mono"/>
                <a:ea typeface="Roboto Mono"/>
                <a:cs typeface="Roboto Mono"/>
                <a:sym typeface="Roboto Mono"/>
              </a:rPr>
              <a:t>artists </a:t>
            </a:r>
            <a:r>
              <a:rPr b="1" lang="en" sz="2000"/>
              <a:t>and </a:t>
            </a:r>
            <a:r>
              <a:rPr b="1" lang="en" sz="2000">
                <a:solidFill>
                  <a:schemeClr val="dk2"/>
                </a:solidFill>
                <a:latin typeface="Roboto Mono"/>
                <a:ea typeface="Roboto Mono"/>
                <a:cs typeface="Roboto Mono"/>
                <a:sym typeface="Roboto Mono"/>
              </a:rPr>
              <a:t>tracks_data</a:t>
            </a:r>
            <a:r>
              <a:rPr b="1" lang="en" sz="2000"/>
              <a:t> from the deezer_api_etl Python code</a:t>
            </a:r>
            <a:endParaRPr b="1" sz="2000"/>
          </a:p>
        </p:txBody>
      </p:sp>
      <p:pic>
        <p:nvPicPr>
          <p:cNvPr id="372" name="Google Shape;372;p45"/>
          <p:cNvPicPr preferRelativeResize="0"/>
          <p:nvPr/>
        </p:nvPicPr>
        <p:blipFill>
          <a:blip r:embed="rId3">
            <a:alphaModFix/>
          </a:blip>
          <a:stretch>
            <a:fillRect/>
          </a:stretch>
        </p:blipFill>
        <p:spPr>
          <a:xfrm>
            <a:off x="7863351" y="0"/>
            <a:ext cx="1280650" cy="4164875"/>
          </a:xfrm>
          <a:prstGeom prst="rect">
            <a:avLst/>
          </a:prstGeom>
          <a:noFill/>
          <a:ln>
            <a:noFill/>
          </a:ln>
        </p:spPr>
      </p:pic>
      <p:pic>
        <p:nvPicPr>
          <p:cNvPr id="373" name="Google Shape;373;p45"/>
          <p:cNvPicPr preferRelativeResize="0"/>
          <p:nvPr/>
        </p:nvPicPr>
        <p:blipFill>
          <a:blip r:embed="rId4">
            <a:alphaModFix/>
          </a:blip>
          <a:stretch>
            <a:fillRect/>
          </a:stretch>
        </p:blipFill>
        <p:spPr>
          <a:xfrm>
            <a:off x="69850" y="1458125"/>
            <a:ext cx="3732075" cy="3503651"/>
          </a:xfrm>
          <a:prstGeom prst="rect">
            <a:avLst/>
          </a:prstGeom>
          <a:noFill/>
          <a:ln>
            <a:noFill/>
          </a:ln>
        </p:spPr>
      </p:pic>
      <p:pic>
        <p:nvPicPr>
          <p:cNvPr id="374" name="Google Shape;374;p45"/>
          <p:cNvPicPr preferRelativeResize="0"/>
          <p:nvPr/>
        </p:nvPicPr>
        <p:blipFill>
          <a:blip r:embed="rId5">
            <a:alphaModFix/>
          </a:blip>
          <a:stretch>
            <a:fillRect/>
          </a:stretch>
        </p:blipFill>
        <p:spPr>
          <a:xfrm>
            <a:off x="2439230" y="1779369"/>
            <a:ext cx="5612973" cy="3364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6"/>
          <p:cNvSpPr txBox="1"/>
          <p:nvPr>
            <p:ph type="title"/>
          </p:nvPr>
        </p:nvSpPr>
        <p:spPr>
          <a:xfrm>
            <a:off x="0" y="0"/>
            <a:ext cx="8475600" cy="646500"/>
          </a:xfrm>
          <a:prstGeom prst="rect">
            <a:avLst/>
          </a:prstGeom>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3000">
                <a:solidFill>
                  <a:schemeClr val="lt2"/>
                </a:solidFill>
                <a:latin typeface="Inter Tight"/>
                <a:ea typeface="Inter Tight"/>
                <a:cs typeface="Inter Tight"/>
                <a:sym typeface="Inter Tight"/>
              </a:rPr>
              <a:t>SQL </a:t>
            </a:r>
            <a:r>
              <a:rPr b="1" lang="en" sz="3000">
                <a:solidFill>
                  <a:schemeClr val="lt2"/>
                </a:solidFill>
                <a:latin typeface="Inter Tight"/>
                <a:ea typeface="Inter Tight"/>
                <a:cs typeface="Inter Tight"/>
                <a:sym typeface="Inter Tight"/>
              </a:rPr>
              <a:t>Queries</a:t>
            </a:r>
            <a:endParaRPr b="1" sz="3000">
              <a:solidFill>
                <a:schemeClr val="lt2"/>
              </a:solidFill>
              <a:latin typeface="Inter Tight"/>
              <a:ea typeface="Inter Tight"/>
              <a:cs typeface="Inter Tight"/>
              <a:sym typeface="Inter Tight"/>
            </a:endParaRPr>
          </a:p>
        </p:txBody>
      </p:sp>
      <p:sp>
        <p:nvSpPr>
          <p:cNvPr id="380" name="Google Shape;380;p46"/>
          <p:cNvSpPr txBox="1"/>
          <p:nvPr>
            <p:ph idx="1" type="body"/>
          </p:nvPr>
        </p:nvSpPr>
        <p:spPr>
          <a:xfrm>
            <a:off x="102600" y="565975"/>
            <a:ext cx="9041400" cy="4464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t>Joined the tables together and built queries with different aggregations for data analysis </a:t>
            </a:r>
            <a:endParaRPr b="1"/>
          </a:p>
        </p:txBody>
      </p:sp>
      <p:pic>
        <p:nvPicPr>
          <p:cNvPr id="381" name="Google Shape;381;p46"/>
          <p:cNvPicPr preferRelativeResize="0"/>
          <p:nvPr/>
        </p:nvPicPr>
        <p:blipFill>
          <a:blip r:embed="rId3">
            <a:alphaModFix/>
          </a:blip>
          <a:stretch>
            <a:fillRect/>
          </a:stretch>
        </p:blipFill>
        <p:spPr>
          <a:xfrm>
            <a:off x="0" y="954750"/>
            <a:ext cx="3710249" cy="2269925"/>
          </a:xfrm>
          <a:prstGeom prst="rect">
            <a:avLst/>
          </a:prstGeom>
          <a:noFill/>
          <a:ln>
            <a:noFill/>
          </a:ln>
        </p:spPr>
      </p:pic>
      <p:pic>
        <p:nvPicPr>
          <p:cNvPr id="382" name="Google Shape;382;p46"/>
          <p:cNvPicPr preferRelativeResize="0"/>
          <p:nvPr/>
        </p:nvPicPr>
        <p:blipFill>
          <a:blip r:embed="rId4">
            <a:alphaModFix/>
          </a:blip>
          <a:stretch>
            <a:fillRect/>
          </a:stretch>
        </p:blipFill>
        <p:spPr>
          <a:xfrm>
            <a:off x="2618022" y="2710450"/>
            <a:ext cx="3239551" cy="2433050"/>
          </a:xfrm>
          <a:prstGeom prst="rect">
            <a:avLst/>
          </a:prstGeom>
          <a:noFill/>
          <a:ln>
            <a:noFill/>
          </a:ln>
        </p:spPr>
      </p:pic>
      <p:pic>
        <p:nvPicPr>
          <p:cNvPr id="383" name="Google Shape;383;p46"/>
          <p:cNvPicPr preferRelativeResize="0"/>
          <p:nvPr/>
        </p:nvPicPr>
        <p:blipFill>
          <a:blip r:embed="rId5">
            <a:alphaModFix/>
          </a:blip>
          <a:stretch>
            <a:fillRect/>
          </a:stretch>
        </p:blipFill>
        <p:spPr>
          <a:xfrm>
            <a:off x="5616675" y="1012375"/>
            <a:ext cx="3527322" cy="3224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cxnSp>
        <p:nvCxnSpPr>
          <p:cNvPr id="388" name="Google Shape;388;p47"/>
          <p:cNvCxnSpPr/>
          <p:nvPr/>
        </p:nvCxnSpPr>
        <p:spPr>
          <a:xfrm flipH="1" rot="10800000">
            <a:off x="4790800" y="3751775"/>
            <a:ext cx="108600" cy="103800"/>
          </a:xfrm>
          <a:prstGeom prst="straightConnector1">
            <a:avLst/>
          </a:prstGeom>
          <a:noFill/>
          <a:ln cap="flat" cmpd="sng" w="19050">
            <a:solidFill>
              <a:srgbClr val="999999"/>
            </a:solidFill>
            <a:prstDash val="solid"/>
            <a:round/>
            <a:headEnd len="med" w="med" type="none"/>
            <a:tailEnd len="med" w="med" type="none"/>
          </a:ln>
        </p:spPr>
      </p:cxnSp>
      <p:cxnSp>
        <p:nvCxnSpPr>
          <p:cNvPr id="389" name="Google Shape;389;p47"/>
          <p:cNvCxnSpPr/>
          <p:nvPr/>
        </p:nvCxnSpPr>
        <p:spPr>
          <a:xfrm rot="10800000">
            <a:off x="4790850" y="3862325"/>
            <a:ext cx="113100" cy="101700"/>
          </a:xfrm>
          <a:prstGeom prst="straightConnector1">
            <a:avLst/>
          </a:prstGeom>
          <a:noFill/>
          <a:ln cap="flat" cmpd="sng" w="19050">
            <a:solidFill>
              <a:srgbClr val="999999"/>
            </a:solidFill>
            <a:prstDash val="solid"/>
            <a:round/>
            <a:headEnd len="med" w="med" type="none"/>
            <a:tailEnd len="med" w="med" type="none"/>
          </a:ln>
        </p:spPr>
      </p:cxnSp>
      <p:sp>
        <p:nvSpPr>
          <p:cNvPr id="390" name="Google Shape;390;p47"/>
          <p:cNvSpPr txBox="1"/>
          <p:nvPr>
            <p:ph type="title"/>
          </p:nvPr>
        </p:nvSpPr>
        <p:spPr>
          <a:xfrm>
            <a:off x="0" y="0"/>
            <a:ext cx="8475600" cy="646500"/>
          </a:xfrm>
          <a:prstGeom prst="rect">
            <a:avLst/>
          </a:prstGeom>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3000">
                <a:solidFill>
                  <a:schemeClr val="lt2"/>
                </a:solidFill>
                <a:latin typeface="Inter Tight"/>
                <a:ea typeface="Inter Tight"/>
                <a:cs typeface="Inter Tight"/>
                <a:sym typeface="Inter Tight"/>
              </a:rPr>
              <a:t>ERD</a:t>
            </a:r>
            <a:endParaRPr b="1" sz="3000">
              <a:solidFill>
                <a:schemeClr val="lt2"/>
              </a:solidFill>
              <a:latin typeface="Inter Tight"/>
              <a:ea typeface="Inter Tight"/>
              <a:cs typeface="Inter Tight"/>
              <a:sym typeface="Inter Tight"/>
            </a:endParaRPr>
          </a:p>
        </p:txBody>
      </p:sp>
      <p:sp>
        <p:nvSpPr>
          <p:cNvPr id="391" name="Google Shape;391;p47"/>
          <p:cNvSpPr txBox="1"/>
          <p:nvPr>
            <p:ph idx="1" type="body"/>
          </p:nvPr>
        </p:nvSpPr>
        <p:spPr>
          <a:xfrm>
            <a:off x="-17537" y="493225"/>
            <a:ext cx="8791500" cy="1046700"/>
          </a:xfrm>
          <a:prstGeom prst="rect">
            <a:avLst/>
          </a:prstGeom>
        </p:spPr>
        <p:txBody>
          <a:bodyPr anchorCtr="0" anchor="t" bIns="91425" lIns="91425" spcFirstLastPara="1" rIns="91425" wrap="square" tIns="91425">
            <a:spAutoFit/>
          </a:bodyPr>
          <a:lstStyle/>
          <a:p>
            <a:pPr indent="0" lvl="0" marL="457200" rtl="0" algn="l">
              <a:lnSpc>
                <a:spcPct val="90000"/>
              </a:lnSpc>
              <a:spcBef>
                <a:spcPts val="1000"/>
              </a:spcBef>
              <a:spcAft>
                <a:spcPts val="0"/>
              </a:spcAft>
              <a:buNone/>
            </a:pPr>
            <a:r>
              <a:rPr b="1" lang="en" sz="1400"/>
              <a:t>The Entity Relationship Diagram (ERD) between artists and tracks is illustrating a one-to-many relationship, where each artist can have multiple tracks associated with them. In this diagram, the "Artists" entity would include attributes such as </a:t>
            </a:r>
            <a:r>
              <a:rPr b="1" lang="en" sz="1400">
                <a:solidFill>
                  <a:schemeClr val="dk2"/>
                </a:solidFill>
                <a:latin typeface="Roboto Mono"/>
                <a:ea typeface="Roboto Mono"/>
                <a:cs typeface="Roboto Mono"/>
                <a:sym typeface="Roboto Mono"/>
              </a:rPr>
              <a:t>artist_id</a:t>
            </a:r>
            <a:r>
              <a:rPr b="1" lang="en" sz="1400"/>
              <a:t> </a:t>
            </a:r>
            <a:r>
              <a:rPr b="1" lang="en" sz="1400">
                <a:solidFill>
                  <a:srgbClr val="666666"/>
                </a:solidFill>
              </a:rPr>
              <a:t>(primary key)</a:t>
            </a:r>
            <a:r>
              <a:rPr b="1" lang="en" sz="1400"/>
              <a:t>, while the "Tracks_Data" entity would include attributes like </a:t>
            </a:r>
            <a:r>
              <a:rPr b="1" lang="en" sz="1400">
                <a:solidFill>
                  <a:schemeClr val="dk2"/>
                </a:solidFill>
                <a:latin typeface="Roboto Mono"/>
                <a:ea typeface="Roboto Mono"/>
                <a:cs typeface="Roboto Mono"/>
                <a:sym typeface="Roboto Mono"/>
              </a:rPr>
              <a:t>entry_key</a:t>
            </a:r>
            <a:r>
              <a:rPr b="1" lang="en" sz="1400">
                <a:solidFill>
                  <a:srgbClr val="666666"/>
                </a:solidFill>
              </a:rPr>
              <a:t>(primary key)</a:t>
            </a:r>
            <a:r>
              <a:rPr b="1" lang="en" sz="1400"/>
              <a:t>, </a:t>
            </a:r>
            <a:r>
              <a:rPr b="1" lang="en" sz="1400">
                <a:solidFill>
                  <a:schemeClr val="dk2"/>
                </a:solidFill>
                <a:latin typeface="Roboto Mono"/>
                <a:ea typeface="Roboto Mono"/>
                <a:cs typeface="Roboto Mono"/>
                <a:sym typeface="Roboto Mono"/>
              </a:rPr>
              <a:t>artist_id</a:t>
            </a:r>
            <a:r>
              <a:rPr b="1" lang="en" sz="1400"/>
              <a:t> </a:t>
            </a:r>
            <a:r>
              <a:rPr b="1" lang="en" sz="1400">
                <a:solidFill>
                  <a:srgbClr val="666666"/>
                </a:solidFill>
              </a:rPr>
              <a:t>(foreign key)</a:t>
            </a:r>
            <a:r>
              <a:rPr b="1" lang="en" sz="1400"/>
              <a:t>. </a:t>
            </a:r>
            <a:endParaRPr b="1" sz="1100"/>
          </a:p>
        </p:txBody>
      </p:sp>
      <p:grpSp>
        <p:nvGrpSpPr>
          <p:cNvPr id="392" name="Google Shape;392;p47"/>
          <p:cNvGrpSpPr/>
          <p:nvPr/>
        </p:nvGrpSpPr>
        <p:grpSpPr>
          <a:xfrm>
            <a:off x="1442588" y="2029270"/>
            <a:ext cx="2429400" cy="2397900"/>
            <a:chOff x="1442588" y="2029270"/>
            <a:chExt cx="2429400" cy="2397900"/>
          </a:xfrm>
        </p:grpSpPr>
        <p:sp>
          <p:nvSpPr>
            <p:cNvPr id="393" name="Google Shape;393;p47"/>
            <p:cNvSpPr/>
            <p:nvPr/>
          </p:nvSpPr>
          <p:spPr>
            <a:xfrm>
              <a:off x="1442588" y="2029270"/>
              <a:ext cx="2429400" cy="2397900"/>
            </a:xfrm>
            <a:prstGeom prst="round2DiagRect">
              <a:avLst>
                <a:gd fmla="val 0" name="adj1"/>
                <a:gd fmla="val 17764" name="adj2"/>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7"/>
            <p:cNvSpPr txBox="1"/>
            <p:nvPr/>
          </p:nvSpPr>
          <p:spPr>
            <a:xfrm>
              <a:off x="1628199" y="2351109"/>
              <a:ext cx="18135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Mono"/>
                  <a:ea typeface="Roboto Mono"/>
                  <a:cs typeface="Roboto Mono"/>
                  <a:sym typeface="Roboto Mono"/>
                </a:rPr>
                <a:t>Artists</a:t>
              </a:r>
              <a:endParaRPr>
                <a:solidFill>
                  <a:srgbClr val="FFFFFF"/>
                </a:solidFill>
                <a:latin typeface="Roboto Mono"/>
                <a:ea typeface="Roboto Mono"/>
                <a:cs typeface="Roboto Mono"/>
                <a:sym typeface="Roboto Mono"/>
              </a:endParaRPr>
            </a:p>
          </p:txBody>
        </p:sp>
        <p:sp>
          <p:nvSpPr>
            <p:cNvPr id="395" name="Google Shape;395;p47"/>
            <p:cNvSpPr txBox="1"/>
            <p:nvPr/>
          </p:nvSpPr>
          <p:spPr>
            <a:xfrm>
              <a:off x="1628199" y="2573205"/>
              <a:ext cx="1813500" cy="135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accent2"/>
                  </a:solidFill>
                  <a:latin typeface="Roboto"/>
                  <a:ea typeface="Roboto"/>
                  <a:cs typeface="Roboto"/>
                  <a:sym typeface="Roboto"/>
                </a:rPr>
                <a:t>artist_id</a:t>
              </a:r>
              <a:br>
                <a:rPr lang="en" sz="1200">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artist_name</a:t>
              </a:r>
              <a:br>
                <a:rPr lang="en" sz="1200">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number_of_fans</a:t>
              </a:r>
              <a:br>
                <a:rPr lang="en" sz="1200">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number_of_albums</a:t>
              </a:r>
              <a:br>
                <a:rPr lang="en" sz="1200">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deezer_link</a:t>
              </a:r>
              <a:br>
                <a:rPr lang="en" sz="1200">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fan_to_album_ratio</a:t>
              </a:r>
              <a:endParaRPr sz="1200">
                <a:solidFill>
                  <a:srgbClr val="FFFFFF"/>
                </a:solidFill>
                <a:latin typeface="Roboto"/>
                <a:ea typeface="Roboto"/>
                <a:cs typeface="Roboto"/>
                <a:sym typeface="Roboto"/>
              </a:endParaRPr>
            </a:p>
          </p:txBody>
        </p:sp>
        <p:sp>
          <p:nvSpPr>
            <p:cNvPr id="396" name="Google Shape;396;p47"/>
            <p:cNvSpPr txBox="1"/>
            <p:nvPr/>
          </p:nvSpPr>
          <p:spPr>
            <a:xfrm>
              <a:off x="3056835" y="2580325"/>
              <a:ext cx="815100" cy="135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CFE2F3"/>
                  </a:solidFill>
                  <a:latin typeface="Roboto"/>
                  <a:ea typeface="Roboto"/>
                  <a:cs typeface="Roboto"/>
                  <a:sym typeface="Roboto"/>
                </a:rPr>
                <a:t>int</a:t>
              </a:r>
              <a:br>
                <a:rPr lang="en" sz="1200">
                  <a:solidFill>
                    <a:srgbClr val="CFE2F3"/>
                  </a:solidFill>
                  <a:latin typeface="Roboto"/>
                  <a:ea typeface="Roboto"/>
                  <a:cs typeface="Roboto"/>
                  <a:sym typeface="Roboto"/>
                </a:rPr>
              </a:br>
              <a:r>
                <a:rPr lang="en" sz="1200">
                  <a:solidFill>
                    <a:srgbClr val="CFE2F3"/>
                  </a:solidFill>
                  <a:latin typeface="Roboto"/>
                  <a:ea typeface="Roboto"/>
                  <a:cs typeface="Roboto"/>
                  <a:sym typeface="Roboto"/>
                </a:rPr>
                <a:t>varchar</a:t>
              </a:r>
              <a:br>
                <a:rPr lang="en" sz="1200">
                  <a:solidFill>
                    <a:srgbClr val="CFE2F3"/>
                  </a:solidFill>
                  <a:latin typeface="Roboto"/>
                  <a:ea typeface="Roboto"/>
                  <a:cs typeface="Roboto"/>
                  <a:sym typeface="Roboto"/>
                </a:rPr>
              </a:br>
              <a:r>
                <a:rPr lang="en" sz="1200">
                  <a:solidFill>
                    <a:srgbClr val="CFE2F3"/>
                  </a:solidFill>
                  <a:latin typeface="Roboto"/>
                  <a:ea typeface="Roboto"/>
                  <a:cs typeface="Roboto"/>
                  <a:sym typeface="Roboto"/>
                </a:rPr>
                <a:t>int</a:t>
              </a:r>
              <a:br>
                <a:rPr lang="en" sz="1200">
                  <a:solidFill>
                    <a:srgbClr val="CFE2F3"/>
                  </a:solidFill>
                  <a:latin typeface="Roboto"/>
                  <a:ea typeface="Roboto"/>
                  <a:cs typeface="Roboto"/>
                  <a:sym typeface="Roboto"/>
                </a:rPr>
              </a:br>
              <a:r>
                <a:rPr lang="en" sz="1200">
                  <a:solidFill>
                    <a:srgbClr val="CFE2F3"/>
                  </a:solidFill>
                  <a:latin typeface="Roboto"/>
                  <a:ea typeface="Roboto"/>
                  <a:cs typeface="Roboto"/>
                  <a:sym typeface="Roboto"/>
                </a:rPr>
                <a:t>int</a:t>
              </a:r>
              <a:br>
                <a:rPr lang="en" sz="1200">
                  <a:solidFill>
                    <a:srgbClr val="CFE2F3"/>
                  </a:solidFill>
                  <a:latin typeface="Roboto"/>
                  <a:ea typeface="Roboto"/>
                  <a:cs typeface="Roboto"/>
                  <a:sym typeface="Roboto"/>
                </a:rPr>
              </a:br>
              <a:r>
                <a:rPr lang="en" sz="1200">
                  <a:solidFill>
                    <a:srgbClr val="CFE2F3"/>
                  </a:solidFill>
                  <a:latin typeface="Roboto"/>
                  <a:ea typeface="Roboto"/>
                  <a:cs typeface="Roboto"/>
                  <a:sym typeface="Roboto"/>
                </a:rPr>
                <a:t>varchar</a:t>
              </a:r>
              <a:br>
                <a:rPr lang="en" sz="1200">
                  <a:solidFill>
                    <a:srgbClr val="CFE2F3"/>
                  </a:solidFill>
                  <a:latin typeface="Roboto"/>
                  <a:ea typeface="Roboto"/>
                  <a:cs typeface="Roboto"/>
                  <a:sym typeface="Roboto"/>
                </a:rPr>
              </a:br>
              <a:r>
                <a:rPr lang="en" sz="1200">
                  <a:solidFill>
                    <a:srgbClr val="CFE2F3"/>
                  </a:solidFill>
                  <a:latin typeface="Roboto"/>
                  <a:ea typeface="Roboto"/>
                  <a:cs typeface="Roboto"/>
                  <a:sym typeface="Roboto"/>
                </a:rPr>
                <a:t>dec</a:t>
              </a:r>
              <a:endParaRPr sz="1200">
                <a:solidFill>
                  <a:srgbClr val="CFE2F3"/>
                </a:solidFill>
                <a:latin typeface="Roboto"/>
                <a:ea typeface="Roboto"/>
                <a:cs typeface="Roboto"/>
                <a:sym typeface="Roboto"/>
              </a:endParaRPr>
            </a:p>
          </p:txBody>
        </p:sp>
        <p:pic>
          <p:nvPicPr>
            <p:cNvPr descr="Key vector icon | Public domain vectors" id="397" name="Google Shape;397;p47"/>
            <p:cNvPicPr preferRelativeResize="0"/>
            <p:nvPr/>
          </p:nvPicPr>
          <p:blipFill>
            <a:blip r:embed="rId3">
              <a:alphaModFix/>
            </a:blip>
            <a:stretch>
              <a:fillRect/>
            </a:stretch>
          </p:blipFill>
          <p:spPr>
            <a:xfrm rot="-2700173">
              <a:off x="2905074" y="2687219"/>
              <a:ext cx="174403" cy="175810"/>
            </a:xfrm>
            <a:prstGeom prst="rect">
              <a:avLst/>
            </a:prstGeom>
            <a:noFill/>
            <a:ln>
              <a:noFill/>
            </a:ln>
          </p:spPr>
        </p:pic>
      </p:grpSp>
      <p:grpSp>
        <p:nvGrpSpPr>
          <p:cNvPr id="398" name="Google Shape;398;p47"/>
          <p:cNvGrpSpPr/>
          <p:nvPr/>
        </p:nvGrpSpPr>
        <p:grpSpPr>
          <a:xfrm>
            <a:off x="4884413" y="1999150"/>
            <a:ext cx="2817000" cy="2458150"/>
            <a:chOff x="4884413" y="1999150"/>
            <a:chExt cx="2817000" cy="2458150"/>
          </a:xfrm>
        </p:grpSpPr>
        <p:sp>
          <p:nvSpPr>
            <p:cNvPr id="399" name="Google Shape;399;p47"/>
            <p:cNvSpPr/>
            <p:nvPr/>
          </p:nvSpPr>
          <p:spPr>
            <a:xfrm flipH="1" rot="10800000">
              <a:off x="4884413" y="1999150"/>
              <a:ext cx="2740800" cy="2397900"/>
            </a:xfrm>
            <a:prstGeom prst="round2DiagRect">
              <a:avLst>
                <a:gd fmla="val 0" name="adj1"/>
                <a:gd fmla="val 17764" name="adj2"/>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7"/>
            <p:cNvSpPr txBox="1"/>
            <p:nvPr/>
          </p:nvSpPr>
          <p:spPr>
            <a:xfrm>
              <a:off x="5028288" y="2173250"/>
              <a:ext cx="1451700" cy="3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Mono"/>
                  <a:ea typeface="Roboto Mono"/>
                  <a:cs typeface="Roboto Mono"/>
                  <a:sym typeface="Roboto Mono"/>
                </a:rPr>
                <a:t>Tracks_Data</a:t>
              </a:r>
              <a:endParaRPr>
                <a:solidFill>
                  <a:srgbClr val="FFFFFF"/>
                </a:solidFill>
                <a:latin typeface="Roboto Mono"/>
                <a:ea typeface="Roboto Mono"/>
                <a:cs typeface="Roboto Mono"/>
                <a:sym typeface="Roboto Mono"/>
              </a:endParaRPr>
            </a:p>
          </p:txBody>
        </p:sp>
        <p:sp>
          <p:nvSpPr>
            <p:cNvPr id="401" name="Google Shape;401;p47"/>
            <p:cNvSpPr txBox="1"/>
            <p:nvPr/>
          </p:nvSpPr>
          <p:spPr>
            <a:xfrm>
              <a:off x="5013013" y="2409804"/>
              <a:ext cx="1944600" cy="183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rgbClr val="FFF2CC"/>
                  </a:solidFill>
                  <a:latin typeface="Roboto"/>
                  <a:ea typeface="Roboto"/>
                  <a:cs typeface="Roboto"/>
                  <a:sym typeface="Roboto"/>
                </a:rPr>
                <a:t>entry_key</a:t>
              </a:r>
              <a:br>
                <a:rPr lang="en" sz="1200">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track</a:t>
              </a:r>
              <a:r>
                <a:rPr lang="en" sz="1200">
                  <a:solidFill>
                    <a:srgbClr val="FFFFFF"/>
                  </a:solidFill>
                  <a:latin typeface="Roboto"/>
                  <a:ea typeface="Roboto"/>
                  <a:cs typeface="Roboto"/>
                  <a:sym typeface="Roboto"/>
                </a:rPr>
                <a:t>_id</a:t>
              </a:r>
              <a:br>
                <a:rPr lang="en" sz="1200">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track_title</a:t>
              </a:r>
              <a:br>
                <a:rPr lang="en" sz="1200">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album_name</a:t>
              </a:r>
              <a:br>
                <a:rPr lang="en" sz="1200">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popularity_rank</a:t>
              </a:r>
              <a:br>
                <a:rPr lang="en" sz="1200">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duration_seconds</a:t>
              </a:r>
              <a:br>
                <a:rPr lang="en" sz="1200">
                  <a:solidFill>
                    <a:srgbClr val="FFFFFF"/>
                  </a:solidFill>
                  <a:latin typeface="Roboto"/>
                  <a:ea typeface="Roboto"/>
                  <a:cs typeface="Roboto"/>
                  <a:sym typeface="Roboto"/>
                </a:rPr>
              </a:br>
              <a:r>
                <a:rPr b="1" lang="en" sz="1200">
                  <a:solidFill>
                    <a:srgbClr val="FFFFFF"/>
                  </a:solidFill>
                  <a:latin typeface="Roboto"/>
                  <a:ea typeface="Roboto"/>
                  <a:cs typeface="Roboto"/>
                  <a:sym typeface="Roboto"/>
                </a:rPr>
                <a:t>artist_id</a:t>
              </a:r>
              <a:br>
                <a:rPr lang="en" sz="1200">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duration_minute_seconds</a:t>
              </a:r>
              <a:endParaRPr sz="1200">
                <a:solidFill>
                  <a:srgbClr val="FFFFFF"/>
                </a:solidFill>
                <a:latin typeface="Roboto"/>
                <a:ea typeface="Roboto"/>
                <a:cs typeface="Roboto"/>
                <a:sym typeface="Roboto"/>
              </a:endParaRPr>
            </a:p>
          </p:txBody>
        </p:sp>
        <p:sp>
          <p:nvSpPr>
            <p:cNvPr id="402" name="Google Shape;402;p47"/>
            <p:cNvSpPr txBox="1"/>
            <p:nvPr/>
          </p:nvSpPr>
          <p:spPr>
            <a:xfrm>
              <a:off x="6933713" y="2409800"/>
              <a:ext cx="767700" cy="204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CFE2F3"/>
                  </a:solidFill>
                  <a:latin typeface="Roboto"/>
                  <a:ea typeface="Roboto"/>
                  <a:cs typeface="Roboto"/>
                  <a:sym typeface="Roboto"/>
                </a:rPr>
                <a:t>i</a:t>
              </a:r>
              <a:r>
                <a:rPr lang="en" sz="1200">
                  <a:solidFill>
                    <a:srgbClr val="CFE2F3"/>
                  </a:solidFill>
                  <a:latin typeface="Roboto"/>
                  <a:ea typeface="Roboto"/>
                  <a:cs typeface="Roboto"/>
                  <a:sym typeface="Roboto"/>
                </a:rPr>
                <a:t>nt</a:t>
              </a:r>
              <a:br>
                <a:rPr lang="en" sz="1200">
                  <a:solidFill>
                    <a:srgbClr val="CFE2F3"/>
                  </a:solidFill>
                  <a:latin typeface="Roboto"/>
                  <a:ea typeface="Roboto"/>
                  <a:cs typeface="Roboto"/>
                  <a:sym typeface="Roboto"/>
                </a:rPr>
              </a:br>
              <a:r>
                <a:rPr lang="en" sz="1200">
                  <a:solidFill>
                    <a:srgbClr val="CFE2F3"/>
                  </a:solidFill>
                  <a:latin typeface="Roboto"/>
                  <a:ea typeface="Roboto"/>
                  <a:cs typeface="Roboto"/>
                  <a:sym typeface="Roboto"/>
                </a:rPr>
                <a:t>bigint</a:t>
              </a:r>
              <a:br>
                <a:rPr lang="en" sz="1200">
                  <a:solidFill>
                    <a:srgbClr val="CFE2F3"/>
                  </a:solidFill>
                  <a:latin typeface="Roboto"/>
                  <a:ea typeface="Roboto"/>
                  <a:cs typeface="Roboto"/>
                  <a:sym typeface="Roboto"/>
                </a:rPr>
              </a:br>
              <a:r>
                <a:rPr lang="en" sz="1200">
                  <a:solidFill>
                    <a:srgbClr val="CFE2F3"/>
                  </a:solidFill>
                  <a:latin typeface="Roboto"/>
                  <a:ea typeface="Roboto"/>
                  <a:cs typeface="Roboto"/>
                  <a:sym typeface="Roboto"/>
                </a:rPr>
                <a:t>varchar</a:t>
              </a:r>
              <a:br>
                <a:rPr lang="en" sz="1200">
                  <a:solidFill>
                    <a:srgbClr val="CFE2F3"/>
                  </a:solidFill>
                  <a:latin typeface="Roboto"/>
                  <a:ea typeface="Roboto"/>
                  <a:cs typeface="Roboto"/>
                  <a:sym typeface="Roboto"/>
                </a:rPr>
              </a:br>
              <a:r>
                <a:rPr lang="en" sz="1200">
                  <a:solidFill>
                    <a:srgbClr val="CFE2F3"/>
                  </a:solidFill>
                  <a:latin typeface="Roboto"/>
                  <a:ea typeface="Roboto"/>
                  <a:cs typeface="Roboto"/>
                  <a:sym typeface="Roboto"/>
                </a:rPr>
                <a:t>varchar</a:t>
              </a:r>
              <a:br>
                <a:rPr lang="en" sz="1200">
                  <a:solidFill>
                    <a:srgbClr val="CFE2F3"/>
                  </a:solidFill>
                  <a:latin typeface="Roboto"/>
                  <a:ea typeface="Roboto"/>
                  <a:cs typeface="Roboto"/>
                  <a:sym typeface="Roboto"/>
                </a:rPr>
              </a:br>
              <a:r>
                <a:rPr lang="en" sz="1200">
                  <a:solidFill>
                    <a:srgbClr val="CFE2F3"/>
                  </a:solidFill>
                  <a:latin typeface="Roboto"/>
                  <a:ea typeface="Roboto"/>
                  <a:cs typeface="Roboto"/>
                  <a:sym typeface="Roboto"/>
                </a:rPr>
                <a:t>int</a:t>
              </a:r>
              <a:br>
                <a:rPr lang="en" sz="1200">
                  <a:solidFill>
                    <a:srgbClr val="CFE2F3"/>
                  </a:solidFill>
                  <a:latin typeface="Roboto"/>
                  <a:ea typeface="Roboto"/>
                  <a:cs typeface="Roboto"/>
                  <a:sym typeface="Roboto"/>
                </a:rPr>
              </a:br>
              <a:r>
                <a:rPr lang="en" sz="1200">
                  <a:solidFill>
                    <a:srgbClr val="CFE2F3"/>
                  </a:solidFill>
                  <a:latin typeface="Roboto"/>
                  <a:ea typeface="Roboto"/>
                  <a:cs typeface="Roboto"/>
                  <a:sym typeface="Roboto"/>
                </a:rPr>
                <a:t>int</a:t>
              </a:r>
              <a:br>
                <a:rPr lang="en" sz="1200">
                  <a:solidFill>
                    <a:srgbClr val="CFE2F3"/>
                  </a:solidFill>
                  <a:latin typeface="Roboto"/>
                  <a:ea typeface="Roboto"/>
                  <a:cs typeface="Roboto"/>
                  <a:sym typeface="Roboto"/>
                </a:rPr>
              </a:br>
              <a:r>
                <a:rPr lang="en" sz="1200">
                  <a:solidFill>
                    <a:srgbClr val="CFE2F3"/>
                  </a:solidFill>
                  <a:latin typeface="Roboto"/>
                  <a:ea typeface="Roboto"/>
                  <a:cs typeface="Roboto"/>
                  <a:sym typeface="Roboto"/>
                </a:rPr>
                <a:t>int</a:t>
              </a:r>
              <a:br>
                <a:rPr lang="en" sz="1200">
                  <a:solidFill>
                    <a:srgbClr val="CFE2F3"/>
                  </a:solidFill>
                  <a:latin typeface="Roboto"/>
                  <a:ea typeface="Roboto"/>
                  <a:cs typeface="Roboto"/>
                  <a:sym typeface="Roboto"/>
                </a:rPr>
              </a:br>
              <a:r>
                <a:rPr lang="en" sz="1200">
                  <a:solidFill>
                    <a:srgbClr val="CFE2F3"/>
                  </a:solidFill>
                  <a:latin typeface="Roboto"/>
                  <a:ea typeface="Roboto"/>
                  <a:cs typeface="Roboto"/>
                  <a:sym typeface="Roboto"/>
                </a:rPr>
                <a:t>time</a:t>
              </a:r>
              <a:endParaRPr sz="1200">
                <a:solidFill>
                  <a:srgbClr val="CFE2F3"/>
                </a:solidFill>
                <a:latin typeface="Roboto"/>
                <a:ea typeface="Roboto"/>
                <a:cs typeface="Roboto"/>
                <a:sym typeface="Roboto"/>
              </a:endParaRPr>
            </a:p>
          </p:txBody>
        </p:sp>
        <p:pic>
          <p:nvPicPr>
            <p:cNvPr descr="Key vector icon | Public domain vectors" id="403" name="Google Shape;403;p47"/>
            <p:cNvPicPr preferRelativeResize="0"/>
            <p:nvPr/>
          </p:nvPicPr>
          <p:blipFill>
            <a:blip r:embed="rId3">
              <a:alphaModFix/>
            </a:blip>
            <a:stretch>
              <a:fillRect/>
            </a:stretch>
          </p:blipFill>
          <p:spPr>
            <a:xfrm rot="-2700121">
              <a:off x="6780990" y="2521376"/>
              <a:ext cx="173736" cy="173736"/>
            </a:xfrm>
            <a:prstGeom prst="rect">
              <a:avLst/>
            </a:prstGeom>
            <a:noFill/>
            <a:ln>
              <a:noFill/>
            </a:ln>
          </p:spPr>
        </p:pic>
      </p:grpSp>
      <p:sp>
        <p:nvSpPr>
          <p:cNvPr id="404" name="Google Shape;404;p47"/>
          <p:cNvSpPr/>
          <p:nvPr/>
        </p:nvSpPr>
        <p:spPr>
          <a:xfrm>
            <a:off x="3872000" y="2735600"/>
            <a:ext cx="1012419" cy="1126825"/>
          </a:xfrm>
          <a:custGeom>
            <a:rect b="b" l="l" r="r" t="t"/>
            <a:pathLst>
              <a:path extrusionOk="0" h="45073" w="39914">
                <a:moveTo>
                  <a:pt x="0" y="0"/>
                </a:moveTo>
                <a:cubicBezTo>
                  <a:pt x="11102" y="0"/>
                  <a:pt x="12206" y="18721"/>
                  <a:pt x="16328" y="29029"/>
                </a:cubicBezTo>
                <a:cubicBezTo>
                  <a:pt x="18508" y="34480"/>
                  <a:pt x="21056" y="40917"/>
                  <a:pt x="26307" y="43543"/>
                </a:cubicBezTo>
                <a:cubicBezTo>
                  <a:pt x="30384" y="45582"/>
                  <a:pt x="35356" y="44904"/>
                  <a:pt x="39914" y="44904"/>
                </a:cubicBezTo>
              </a:path>
            </a:pathLst>
          </a:custGeom>
          <a:noFill/>
          <a:ln cap="flat" cmpd="sng" w="19050">
            <a:solidFill>
              <a:srgbClr val="999999"/>
            </a:solidFill>
            <a:prstDash val="solid"/>
            <a:round/>
            <a:headEnd len="med" w="med" type="none"/>
            <a:tailEnd len="med" w="med" type="none"/>
          </a:ln>
        </p:spPr>
      </p:sp>
      <p:cxnSp>
        <p:nvCxnSpPr>
          <p:cNvPr id="405" name="Google Shape;405;p47"/>
          <p:cNvCxnSpPr/>
          <p:nvPr/>
        </p:nvCxnSpPr>
        <p:spPr>
          <a:xfrm flipH="1">
            <a:off x="3935650" y="2675175"/>
            <a:ext cx="4800" cy="136800"/>
          </a:xfrm>
          <a:prstGeom prst="straightConnector1">
            <a:avLst/>
          </a:prstGeom>
          <a:noFill/>
          <a:ln cap="flat" cmpd="sng" w="19050">
            <a:solidFill>
              <a:srgbClr val="999999"/>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8"/>
          <p:cNvSpPr txBox="1"/>
          <p:nvPr>
            <p:ph type="title"/>
          </p:nvPr>
        </p:nvSpPr>
        <p:spPr>
          <a:xfrm>
            <a:off x="0" y="0"/>
            <a:ext cx="8475600" cy="646500"/>
          </a:xfrm>
          <a:prstGeom prst="rect">
            <a:avLst/>
          </a:prstGeom>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3000">
                <a:solidFill>
                  <a:schemeClr val="lt2"/>
                </a:solidFill>
                <a:latin typeface="Inter Tight"/>
                <a:ea typeface="Inter Tight"/>
                <a:cs typeface="Inter Tight"/>
                <a:sym typeface="Inter Tight"/>
              </a:rPr>
              <a:t>Flask</a:t>
            </a:r>
            <a:r>
              <a:rPr b="1" lang="en">
                <a:solidFill>
                  <a:schemeClr val="lt2"/>
                </a:solidFill>
                <a:latin typeface="Inter Tight"/>
                <a:ea typeface="Inter Tight"/>
                <a:cs typeface="Inter Tight"/>
                <a:sym typeface="Inter Tight"/>
              </a:rPr>
              <a:t> API</a:t>
            </a:r>
            <a:endParaRPr b="1">
              <a:solidFill>
                <a:schemeClr val="lt2"/>
              </a:solidFill>
              <a:latin typeface="Inter Tight"/>
              <a:ea typeface="Inter Tight"/>
              <a:cs typeface="Inter Tight"/>
              <a:sym typeface="Inter Tight"/>
            </a:endParaRPr>
          </a:p>
        </p:txBody>
      </p:sp>
      <p:grpSp>
        <p:nvGrpSpPr>
          <p:cNvPr id="411" name="Google Shape;411;p48"/>
          <p:cNvGrpSpPr/>
          <p:nvPr/>
        </p:nvGrpSpPr>
        <p:grpSpPr>
          <a:xfrm>
            <a:off x="58887" y="552025"/>
            <a:ext cx="4571262" cy="3871875"/>
            <a:chOff x="4443613" y="1167925"/>
            <a:chExt cx="4571262" cy="3871875"/>
          </a:xfrm>
        </p:grpSpPr>
        <p:pic>
          <p:nvPicPr>
            <p:cNvPr id="412" name="Google Shape;412;p48"/>
            <p:cNvPicPr preferRelativeResize="0"/>
            <p:nvPr/>
          </p:nvPicPr>
          <p:blipFill>
            <a:blip r:embed="rId4">
              <a:alphaModFix/>
            </a:blip>
            <a:stretch>
              <a:fillRect/>
            </a:stretch>
          </p:blipFill>
          <p:spPr>
            <a:xfrm>
              <a:off x="4443613" y="2100724"/>
              <a:ext cx="4571250" cy="2939076"/>
            </a:xfrm>
            <a:prstGeom prst="rect">
              <a:avLst/>
            </a:prstGeom>
            <a:noFill/>
            <a:ln cap="flat" cmpd="sng" w="19050">
              <a:solidFill>
                <a:schemeClr val="dk1"/>
              </a:solidFill>
              <a:prstDash val="solid"/>
              <a:round/>
              <a:headEnd len="sm" w="sm" type="none"/>
              <a:tailEnd len="sm" w="sm" type="none"/>
            </a:ln>
          </p:spPr>
        </p:pic>
        <p:pic>
          <p:nvPicPr>
            <p:cNvPr id="413" name="Google Shape;413;p48"/>
            <p:cNvPicPr preferRelativeResize="0"/>
            <p:nvPr/>
          </p:nvPicPr>
          <p:blipFill>
            <a:blip r:embed="rId5">
              <a:alphaModFix/>
            </a:blip>
            <a:stretch>
              <a:fillRect/>
            </a:stretch>
          </p:blipFill>
          <p:spPr>
            <a:xfrm>
              <a:off x="4443625" y="1167925"/>
              <a:ext cx="4571250" cy="848900"/>
            </a:xfrm>
            <a:prstGeom prst="rect">
              <a:avLst/>
            </a:prstGeom>
            <a:noFill/>
            <a:ln cap="flat" cmpd="sng" w="19050">
              <a:solidFill>
                <a:schemeClr val="dk1"/>
              </a:solidFill>
              <a:prstDash val="solid"/>
              <a:round/>
              <a:headEnd len="sm" w="sm" type="none"/>
              <a:tailEnd len="sm" w="sm" type="none"/>
            </a:ln>
          </p:spPr>
        </p:pic>
      </p:grpSp>
      <p:pic>
        <p:nvPicPr>
          <p:cNvPr id="414" name="Google Shape;414;p48"/>
          <p:cNvPicPr preferRelativeResize="0"/>
          <p:nvPr/>
        </p:nvPicPr>
        <p:blipFill rotWithShape="1">
          <a:blip r:embed="rId6">
            <a:alphaModFix/>
          </a:blip>
          <a:srcRect b="4500" l="0" r="0" t="27721"/>
          <a:stretch/>
        </p:blipFill>
        <p:spPr>
          <a:xfrm>
            <a:off x="3839450" y="2873425"/>
            <a:ext cx="5304550" cy="2204655"/>
          </a:xfrm>
          <a:prstGeom prst="rect">
            <a:avLst/>
          </a:prstGeom>
          <a:noFill/>
          <a:ln cap="flat" cmpd="sng" w="19050">
            <a:solidFill>
              <a:schemeClr val="dk2"/>
            </a:solidFill>
            <a:prstDash val="solid"/>
            <a:round/>
            <a:headEnd len="sm" w="sm" type="none"/>
            <a:tailEnd len="sm" w="sm" type="none"/>
          </a:ln>
        </p:spPr>
      </p:pic>
      <p:pic>
        <p:nvPicPr>
          <p:cNvPr id="415" name="Google Shape;415;p48"/>
          <p:cNvPicPr preferRelativeResize="0"/>
          <p:nvPr/>
        </p:nvPicPr>
        <p:blipFill>
          <a:blip r:embed="rId7">
            <a:alphaModFix/>
          </a:blip>
          <a:stretch>
            <a:fillRect/>
          </a:stretch>
        </p:blipFill>
        <p:spPr>
          <a:xfrm>
            <a:off x="3839450" y="1904626"/>
            <a:ext cx="5304541" cy="886850"/>
          </a:xfrm>
          <a:prstGeom prst="rect">
            <a:avLst/>
          </a:prstGeom>
          <a:noFill/>
          <a:ln cap="flat" cmpd="sng" w="19050">
            <a:solidFill>
              <a:schemeClr val="dk2"/>
            </a:solidFill>
            <a:prstDash val="solid"/>
            <a:round/>
            <a:headEnd len="sm" w="sm" type="none"/>
            <a:tailEnd len="sm" w="sm" type="none"/>
          </a:ln>
        </p:spPr>
      </p:pic>
      <p:sp>
        <p:nvSpPr>
          <p:cNvPr id="416" name="Google Shape;416;p48"/>
          <p:cNvSpPr txBox="1"/>
          <p:nvPr/>
        </p:nvSpPr>
        <p:spPr>
          <a:xfrm>
            <a:off x="4777300" y="110775"/>
            <a:ext cx="1560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Inter Tight"/>
                <a:ea typeface="Inter Tight"/>
                <a:cs typeface="Inter Tight"/>
                <a:sym typeface="Inter Tight"/>
              </a:rPr>
              <a:t>Make postgres connection using </a:t>
            </a:r>
            <a:r>
              <a:rPr lang="en" sz="1100">
                <a:solidFill>
                  <a:schemeClr val="dk1"/>
                </a:solidFill>
                <a:latin typeface="Inter Tight"/>
                <a:ea typeface="Inter Tight"/>
                <a:cs typeface="Inter Tight"/>
                <a:sym typeface="Inter Tight"/>
              </a:rPr>
              <a:t>Psycopg2 library</a:t>
            </a:r>
            <a:endParaRPr sz="500">
              <a:solidFill>
                <a:schemeClr val="dk1"/>
              </a:solidFill>
              <a:latin typeface="Inter Tight"/>
              <a:ea typeface="Inter Tight"/>
              <a:cs typeface="Inter Tight"/>
              <a:sym typeface="Inter Tight"/>
            </a:endParaRPr>
          </a:p>
        </p:txBody>
      </p:sp>
      <p:pic>
        <p:nvPicPr>
          <p:cNvPr id="417" name="Google Shape;417;p48"/>
          <p:cNvPicPr preferRelativeResize="0"/>
          <p:nvPr/>
        </p:nvPicPr>
        <p:blipFill>
          <a:blip r:embed="rId8">
            <a:alphaModFix/>
          </a:blip>
          <a:stretch>
            <a:fillRect/>
          </a:stretch>
        </p:blipFill>
        <p:spPr>
          <a:xfrm>
            <a:off x="6381900" y="110775"/>
            <a:ext cx="2430850" cy="152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Lesson 1">
  <a:themeElements>
    <a:clrScheme name="Simple Light">
      <a:dk1>
        <a:srgbClr val="137C3F"/>
      </a:dk1>
      <a:lt1>
        <a:srgbClr val="FFFCF5"/>
      </a:lt1>
      <a:dk2>
        <a:srgbClr val="146AEB"/>
      </a:dk2>
      <a:lt2>
        <a:srgbClr val="A237FE"/>
      </a:lt2>
      <a:accent1>
        <a:srgbClr val="000000"/>
      </a:accent1>
      <a:accent2>
        <a:srgbClr val="FFFFB3"/>
      </a:accent2>
      <a:accent3>
        <a:srgbClr val="B6D7A8"/>
      </a:accent3>
      <a:accent4>
        <a:srgbClr val="A4C2F4"/>
      </a:accent4>
      <a:accent5>
        <a:srgbClr val="B6D7A8"/>
      </a:accent5>
      <a:accent6>
        <a:srgbClr val="B4A7D6"/>
      </a:accent6>
      <a:hlink>
        <a:srgbClr val="146A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